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62" r:id="rId5"/>
    <p:sldId id="264" r:id="rId6"/>
    <p:sldId id="270" r:id="rId7"/>
    <p:sldId id="267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5EF6F61B-7F6A-40D4-BB6D-8FC44E128C06}">
          <p14:sldIdLst>
            <p14:sldId id="256"/>
            <p14:sldId id="257"/>
            <p14:sldId id="271"/>
            <p14:sldId id="262"/>
            <p14:sldId id="264"/>
            <p14:sldId id="270"/>
            <p14:sldId id="267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9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DDC007-5FB0-4B89-A958-D403F190394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5844671-A4F5-4C7C-8206-E1B6AE2DF937}">
      <dgm:prSet/>
      <dgm:spPr/>
      <dgm:t>
        <a:bodyPr/>
        <a:lstStyle/>
        <a:p>
          <a:r>
            <a:rPr lang="pl-PL" dirty="0"/>
            <a:t>Zmiany w systemie gospodarki odpadami</a:t>
          </a:r>
        </a:p>
      </dgm:t>
    </dgm:pt>
    <dgm:pt modelId="{039F6A52-65E9-49FF-800F-7F3E38F1CB93}" type="parTrans" cxnId="{BB3C9231-6102-4C68-862E-4CFF6422D697}">
      <dgm:prSet/>
      <dgm:spPr/>
      <dgm:t>
        <a:bodyPr/>
        <a:lstStyle/>
        <a:p>
          <a:endParaRPr lang="pl-PL"/>
        </a:p>
      </dgm:t>
    </dgm:pt>
    <dgm:pt modelId="{EF9557DE-0EFB-4228-87D2-1B474CC84030}" type="sibTrans" cxnId="{BB3C9231-6102-4C68-862E-4CFF6422D697}">
      <dgm:prSet/>
      <dgm:spPr/>
      <dgm:t>
        <a:bodyPr/>
        <a:lstStyle/>
        <a:p>
          <a:endParaRPr lang="pl-PL"/>
        </a:p>
      </dgm:t>
    </dgm:pt>
    <dgm:pt modelId="{05784140-37ED-459F-BD79-71115AD80C40}" type="pres">
      <dgm:prSet presAssocID="{4FDDC007-5FB0-4B89-A958-D403F1903948}" presName="CompostProcess" presStyleCnt="0">
        <dgm:presLayoutVars>
          <dgm:dir/>
          <dgm:resizeHandles val="exact"/>
        </dgm:presLayoutVars>
      </dgm:prSet>
      <dgm:spPr/>
    </dgm:pt>
    <dgm:pt modelId="{492B35AE-7E41-4172-8923-0B54D5FF7CDC}" type="pres">
      <dgm:prSet presAssocID="{4FDDC007-5FB0-4B89-A958-D403F1903948}" presName="arrow" presStyleLbl="bgShp" presStyleIdx="0" presStyleCnt="1" custScaleX="106941" custLinFactNeighborX="2677"/>
      <dgm:spPr/>
    </dgm:pt>
    <dgm:pt modelId="{94E5DD3A-8D2F-4AA4-87AA-C743D6512CC3}" type="pres">
      <dgm:prSet presAssocID="{4FDDC007-5FB0-4B89-A958-D403F1903948}" presName="linearProcess" presStyleCnt="0"/>
      <dgm:spPr/>
    </dgm:pt>
    <dgm:pt modelId="{CC895ECB-A0C7-4950-B0A2-A89D1BEC841C}" type="pres">
      <dgm:prSet presAssocID="{65844671-A4F5-4C7C-8206-E1B6AE2DF937}" presName="textNode" presStyleLbl="node1" presStyleIdx="0" presStyleCnt="1">
        <dgm:presLayoutVars>
          <dgm:bulletEnabled val="1"/>
        </dgm:presLayoutVars>
      </dgm:prSet>
      <dgm:spPr/>
    </dgm:pt>
  </dgm:ptLst>
  <dgm:cxnLst>
    <dgm:cxn modelId="{F6C3AE17-9C56-4DAD-8A34-1C8FF206EA43}" type="presOf" srcId="{65844671-A4F5-4C7C-8206-E1B6AE2DF937}" destId="{CC895ECB-A0C7-4950-B0A2-A89D1BEC841C}" srcOrd="0" destOrd="0" presId="urn:microsoft.com/office/officeart/2005/8/layout/hProcess9"/>
    <dgm:cxn modelId="{BB3C9231-6102-4C68-862E-4CFF6422D697}" srcId="{4FDDC007-5FB0-4B89-A958-D403F1903948}" destId="{65844671-A4F5-4C7C-8206-E1B6AE2DF937}" srcOrd="0" destOrd="0" parTransId="{039F6A52-65E9-49FF-800F-7F3E38F1CB93}" sibTransId="{EF9557DE-0EFB-4228-87D2-1B474CC84030}"/>
    <dgm:cxn modelId="{310C83FD-E304-45D1-8AA2-B9D16088545D}" type="presOf" srcId="{4FDDC007-5FB0-4B89-A958-D403F1903948}" destId="{05784140-37ED-459F-BD79-71115AD80C40}" srcOrd="0" destOrd="0" presId="urn:microsoft.com/office/officeart/2005/8/layout/hProcess9"/>
    <dgm:cxn modelId="{F160177A-9441-4CEF-84D6-DB33E88A8C3B}" type="presParOf" srcId="{05784140-37ED-459F-BD79-71115AD80C40}" destId="{492B35AE-7E41-4172-8923-0B54D5FF7CDC}" srcOrd="0" destOrd="0" presId="urn:microsoft.com/office/officeart/2005/8/layout/hProcess9"/>
    <dgm:cxn modelId="{D07D6455-D68C-4864-A214-35B8D3CF1EFC}" type="presParOf" srcId="{05784140-37ED-459F-BD79-71115AD80C40}" destId="{94E5DD3A-8D2F-4AA4-87AA-C743D6512CC3}" srcOrd="1" destOrd="0" presId="urn:microsoft.com/office/officeart/2005/8/layout/hProcess9"/>
    <dgm:cxn modelId="{F08CF961-01E1-4646-BE4D-5B19FB375883}" type="presParOf" srcId="{94E5DD3A-8D2F-4AA4-87AA-C743D6512CC3}" destId="{CC895ECB-A0C7-4950-B0A2-A89D1BEC841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3916E1-1E8F-41C2-B3D1-30BA5AB412B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F5DCE48-A0E3-465F-AB16-DE1A034AD2F1}">
      <dgm:prSet/>
      <dgm:spPr/>
      <dgm:t>
        <a:bodyPr/>
        <a:lstStyle/>
        <a:p>
          <a:r>
            <a:rPr lang="pl-PL" dirty="0"/>
            <a:t>Podjęcie działań przez Gminę</a:t>
          </a:r>
        </a:p>
      </dgm:t>
    </dgm:pt>
    <dgm:pt modelId="{490CF12E-1955-48D6-A207-86A4277F8E8B}" type="parTrans" cxnId="{5F7A829B-DBA1-42B0-A732-2E387AE01250}">
      <dgm:prSet/>
      <dgm:spPr/>
      <dgm:t>
        <a:bodyPr/>
        <a:lstStyle/>
        <a:p>
          <a:endParaRPr lang="pl-PL"/>
        </a:p>
      </dgm:t>
    </dgm:pt>
    <dgm:pt modelId="{1BD0CA66-1D13-4D06-9613-DE550D035314}" type="sibTrans" cxnId="{5F7A829B-DBA1-42B0-A732-2E387AE01250}">
      <dgm:prSet/>
      <dgm:spPr/>
      <dgm:t>
        <a:bodyPr/>
        <a:lstStyle/>
        <a:p>
          <a:endParaRPr lang="pl-PL"/>
        </a:p>
      </dgm:t>
    </dgm:pt>
    <dgm:pt modelId="{682E5C0E-1187-4834-BD99-0DA840F985F0}">
      <dgm:prSet/>
      <dgm:spPr/>
      <dgm:t>
        <a:bodyPr/>
        <a:lstStyle/>
        <a:p>
          <a:r>
            <a:rPr lang="pl-PL"/>
            <a:t>Tendencja wzrostu została zatrzymana.</a:t>
          </a:r>
        </a:p>
      </dgm:t>
    </dgm:pt>
    <dgm:pt modelId="{4D01E25F-4B93-4FC7-BDB3-CDD6CECFA532}" type="parTrans" cxnId="{8072F658-67A0-47F9-AE01-811F47AAD0AA}">
      <dgm:prSet/>
      <dgm:spPr/>
      <dgm:t>
        <a:bodyPr/>
        <a:lstStyle/>
        <a:p>
          <a:endParaRPr lang="pl-PL"/>
        </a:p>
      </dgm:t>
    </dgm:pt>
    <dgm:pt modelId="{7FB38162-D806-4203-9BE7-26F737D041F9}" type="sibTrans" cxnId="{8072F658-67A0-47F9-AE01-811F47AAD0AA}">
      <dgm:prSet/>
      <dgm:spPr/>
      <dgm:t>
        <a:bodyPr/>
        <a:lstStyle/>
        <a:p>
          <a:endParaRPr lang="pl-PL"/>
        </a:p>
      </dgm:t>
    </dgm:pt>
    <dgm:pt modelId="{FD528129-E43B-4965-8BA8-2B4D7A5EB1C9}">
      <dgm:prSet/>
      <dgm:spPr/>
      <dgm:t>
        <a:bodyPr/>
        <a:lstStyle/>
        <a:p>
          <a:r>
            <a:rPr lang="pl-PL" dirty="0"/>
            <a:t>Ceny jednostkowe za odbiór i zagospodarowanie odpadów w 2025 r. są niższe niż w 2024 r.</a:t>
          </a:r>
        </a:p>
      </dgm:t>
    </dgm:pt>
    <dgm:pt modelId="{6AA946E6-FE3A-4AFB-8121-F5CBB1311E0B}" type="parTrans" cxnId="{BDD0DE7E-386F-4C70-B2FD-5D79BC53A92D}">
      <dgm:prSet/>
      <dgm:spPr/>
      <dgm:t>
        <a:bodyPr/>
        <a:lstStyle/>
        <a:p>
          <a:endParaRPr lang="pl-PL"/>
        </a:p>
      </dgm:t>
    </dgm:pt>
    <dgm:pt modelId="{1AD7186F-0B0F-4CFC-BE7D-C0508DA783D4}" type="sibTrans" cxnId="{BDD0DE7E-386F-4C70-B2FD-5D79BC53A92D}">
      <dgm:prSet/>
      <dgm:spPr/>
      <dgm:t>
        <a:bodyPr/>
        <a:lstStyle/>
        <a:p>
          <a:endParaRPr lang="pl-PL"/>
        </a:p>
      </dgm:t>
    </dgm:pt>
    <dgm:pt modelId="{67A93A4F-6311-4C75-95BD-5EE369CD32C3}" type="pres">
      <dgm:prSet presAssocID="{033916E1-1E8F-41C2-B3D1-30BA5AB412BE}" presName="Name0" presStyleCnt="0">
        <dgm:presLayoutVars>
          <dgm:dir/>
          <dgm:resizeHandles val="exact"/>
        </dgm:presLayoutVars>
      </dgm:prSet>
      <dgm:spPr/>
    </dgm:pt>
    <dgm:pt modelId="{E1A51EF4-B9B7-4109-A46B-A3AAB5B2D595}" type="pres">
      <dgm:prSet presAssocID="{FF5DCE48-A0E3-465F-AB16-DE1A034AD2F1}" presName="node" presStyleLbl="node1" presStyleIdx="0" presStyleCnt="3">
        <dgm:presLayoutVars>
          <dgm:bulletEnabled val="1"/>
        </dgm:presLayoutVars>
      </dgm:prSet>
      <dgm:spPr/>
    </dgm:pt>
    <dgm:pt modelId="{B7DB9475-2590-4816-8700-36F48030821C}" type="pres">
      <dgm:prSet presAssocID="{1BD0CA66-1D13-4D06-9613-DE550D035314}" presName="sibTrans" presStyleLbl="sibTrans2D1" presStyleIdx="0" presStyleCnt="2"/>
      <dgm:spPr/>
    </dgm:pt>
    <dgm:pt modelId="{EA598DB5-1081-43EC-972E-AE0757F86641}" type="pres">
      <dgm:prSet presAssocID="{1BD0CA66-1D13-4D06-9613-DE550D035314}" presName="connectorText" presStyleLbl="sibTrans2D1" presStyleIdx="0" presStyleCnt="2"/>
      <dgm:spPr/>
    </dgm:pt>
    <dgm:pt modelId="{DFD3B1FB-2D96-407E-B0BA-364027809D09}" type="pres">
      <dgm:prSet presAssocID="{FD528129-E43B-4965-8BA8-2B4D7A5EB1C9}" presName="node" presStyleLbl="node1" presStyleIdx="1" presStyleCnt="3">
        <dgm:presLayoutVars>
          <dgm:bulletEnabled val="1"/>
        </dgm:presLayoutVars>
      </dgm:prSet>
      <dgm:spPr/>
    </dgm:pt>
    <dgm:pt modelId="{F6296B39-2DF7-4733-8F46-669CCA4252E3}" type="pres">
      <dgm:prSet presAssocID="{1AD7186F-0B0F-4CFC-BE7D-C0508DA783D4}" presName="sibTrans" presStyleLbl="sibTrans2D1" presStyleIdx="1" presStyleCnt="2"/>
      <dgm:spPr/>
    </dgm:pt>
    <dgm:pt modelId="{45B0317F-6514-44D8-9E3F-09C93B203CFD}" type="pres">
      <dgm:prSet presAssocID="{1AD7186F-0B0F-4CFC-BE7D-C0508DA783D4}" presName="connectorText" presStyleLbl="sibTrans2D1" presStyleIdx="1" presStyleCnt="2"/>
      <dgm:spPr/>
    </dgm:pt>
    <dgm:pt modelId="{36C453D4-0B16-49BB-9F40-8C55F44C414D}" type="pres">
      <dgm:prSet presAssocID="{682E5C0E-1187-4834-BD99-0DA840F985F0}" presName="node" presStyleLbl="node1" presStyleIdx="2" presStyleCnt="3">
        <dgm:presLayoutVars>
          <dgm:bulletEnabled val="1"/>
        </dgm:presLayoutVars>
      </dgm:prSet>
      <dgm:spPr/>
    </dgm:pt>
  </dgm:ptLst>
  <dgm:cxnLst>
    <dgm:cxn modelId="{0E7DF51F-EC27-42DF-B81C-056B63F4BC4A}" type="presOf" srcId="{682E5C0E-1187-4834-BD99-0DA840F985F0}" destId="{36C453D4-0B16-49BB-9F40-8C55F44C414D}" srcOrd="0" destOrd="0" presId="urn:microsoft.com/office/officeart/2005/8/layout/process1"/>
    <dgm:cxn modelId="{2254EC29-C0EF-4424-9EFA-45E44D98F21A}" type="presOf" srcId="{1BD0CA66-1D13-4D06-9613-DE550D035314}" destId="{EA598DB5-1081-43EC-972E-AE0757F86641}" srcOrd="1" destOrd="0" presId="urn:microsoft.com/office/officeart/2005/8/layout/process1"/>
    <dgm:cxn modelId="{89318238-5FBB-478B-BD1E-4980C76EE23D}" type="presOf" srcId="{FD528129-E43B-4965-8BA8-2B4D7A5EB1C9}" destId="{DFD3B1FB-2D96-407E-B0BA-364027809D09}" srcOrd="0" destOrd="0" presId="urn:microsoft.com/office/officeart/2005/8/layout/process1"/>
    <dgm:cxn modelId="{6054635E-10D7-45E7-B2E4-24F1ACFA5C5C}" type="presOf" srcId="{1BD0CA66-1D13-4D06-9613-DE550D035314}" destId="{B7DB9475-2590-4816-8700-36F48030821C}" srcOrd="0" destOrd="0" presId="urn:microsoft.com/office/officeart/2005/8/layout/process1"/>
    <dgm:cxn modelId="{8072F658-67A0-47F9-AE01-811F47AAD0AA}" srcId="{033916E1-1E8F-41C2-B3D1-30BA5AB412BE}" destId="{682E5C0E-1187-4834-BD99-0DA840F985F0}" srcOrd="2" destOrd="0" parTransId="{4D01E25F-4B93-4FC7-BDB3-CDD6CECFA532}" sibTransId="{7FB38162-D806-4203-9BE7-26F737D041F9}"/>
    <dgm:cxn modelId="{62C2417E-3B56-4027-A7A8-BA36067A364B}" type="presOf" srcId="{1AD7186F-0B0F-4CFC-BE7D-C0508DA783D4}" destId="{F6296B39-2DF7-4733-8F46-669CCA4252E3}" srcOrd="0" destOrd="0" presId="urn:microsoft.com/office/officeart/2005/8/layout/process1"/>
    <dgm:cxn modelId="{BDD0DE7E-386F-4C70-B2FD-5D79BC53A92D}" srcId="{033916E1-1E8F-41C2-B3D1-30BA5AB412BE}" destId="{FD528129-E43B-4965-8BA8-2B4D7A5EB1C9}" srcOrd="1" destOrd="0" parTransId="{6AA946E6-FE3A-4AFB-8121-F5CBB1311E0B}" sibTransId="{1AD7186F-0B0F-4CFC-BE7D-C0508DA783D4}"/>
    <dgm:cxn modelId="{55577081-D251-400C-9E4B-4023527ED278}" type="presOf" srcId="{033916E1-1E8F-41C2-B3D1-30BA5AB412BE}" destId="{67A93A4F-6311-4C75-95BD-5EE369CD32C3}" srcOrd="0" destOrd="0" presId="urn:microsoft.com/office/officeart/2005/8/layout/process1"/>
    <dgm:cxn modelId="{5F7A829B-DBA1-42B0-A732-2E387AE01250}" srcId="{033916E1-1E8F-41C2-B3D1-30BA5AB412BE}" destId="{FF5DCE48-A0E3-465F-AB16-DE1A034AD2F1}" srcOrd="0" destOrd="0" parTransId="{490CF12E-1955-48D6-A207-86A4277F8E8B}" sibTransId="{1BD0CA66-1D13-4D06-9613-DE550D035314}"/>
    <dgm:cxn modelId="{04D678AE-0EF1-43D2-A4C1-8AA5E6098909}" type="presOf" srcId="{1AD7186F-0B0F-4CFC-BE7D-C0508DA783D4}" destId="{45B0317F-6514-44D8-9E3F-09C93B203CFD}" srcOrd="1" destOrd="0" presId="urn:microsoft.com/office/officeart/2005/8/layout/process1"/>
    <dgm:cxn modelId="{27062CE5-58B4-4C7A-8D67-B71BDD14A542}" type="presOf" srcId="{FF5DCE48-A0E3-465F-AB16-DE1A034AD2F1}" destId="{E1A51EF4-B9B7-4109-A46B-A3AAB5B2D595}" srcOrd="0" destOrd="0" presId="urn:microsoft.com/office/officeart/2005/8/layout/process1"/>
    <dgm:cxn modelId="{F9F0C035-0914-4F0E-A14E-5EAEC60E0281}" type="presParOf" srcId="{67A93A4F-6311-4C75-95BD-5EE369CD32C3}" destId="{E1A51EF4-B9B7-4109-A46B-A3AAB5B2D595}" srcOrd="0" destOrd="0" presId="urn:microsoft.com/office/officeart/2005/8/layout/process1"/>
    <dgm:cxn modelId="{8F0E792D-646D-4C0E-82A2-467C92EE7D6C}" type="presParOf" srcId="{67A93A4F-6311-4C75-95BD-5EE369CD32C3}" destId="{B7DB9475-2590-4816-8700-36F48030821C}" srcOrd="1" destOrd="0" presId="urn:microsoft.com/office/officeart/2005/8/layout/process1"/>
    <dgm:cxn modelId="{2D73F846-B216-4AB4-823C-517282D08465}" type="presParOf" srcId="{B7DB9475-2590-4816-8700-36F48030821C}" destId="{EA598DB5-1081-43EC-972E-AE0757F86641}" srcOrd="0" destOrd="0" presId="urn:microsoft.com/office/officeart/2005/8/layout/process1"/>
    <dgm:cxn modelId="{E0038AF0-6765-446C-9F1F-A3F565C1DCB2}" type="presParOf" srcId="{67A93A4F-6311-4C75-95BD-5EE369CD32C3}" destId="{DFD3B1FB-2D96-407E-B0BA-364027809D09}" srcOrd="2" destOrd="0" presId="urn:microsoft.com/office/officeart/2005/8/layout/process1"/>
    <dgm:cxn modelId="{A9312B8E-568C-4BBB-84B2-00F1556589B0}" type="presParOf" srcId="{67A93A4F-6311-4C75-95BD-5EE369CD32C3}" destId="{F6296B39-2DF7-4733-8F46-669CCA4252E3}" srcOrd="3" destOrd="0" presId="urn:microsoft.com/office/officeart/2005/8/layout/process1"/>
    <dgm:cxn modelId="{B61BC82F-7691-4471-BF32-A90C87DD11D5}" type="presParOf" srcId="{F6296B39-2DF7-4733-8F46-669CCA4252E3}" destId="{45B0317F-6514-44D8-9E3F-09C93B203CFD}" srcOrd="0" destOrd="0" presId="urn:microsoft.com/office/officeart/2005/8/layout/process1"/>
    <dgm:cxn modelId="{98AEBEE9-781B-45A2-86E1-743A95561C68}" type="presParOf" srcId="{67A93A4F-6311-4C75-95BD-5EE369CD32C3}" destId="{36C453D4-0B16-49BB-9F40-8C55F44C414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250043-6D8A-49B2-9C14-36E94F3448A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653C4EF-DC6A-4D74-91D9-A54B2236C52C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dirty="0"/>
            <a:t>2022: </a:t>
          </a:r>
        </a:p>
        <a:p>
          <a:r>
            <a:rPr lang="pl-PL" dirty="0"/>
            <a:t>3.141.377,45 zł</a:t>
          </a:r>
        </a:p>
      </dgm:t>
    </dgm:pt>
    <dgm:pt modelId="{759DD6C0-B7A6-4AC8-BCF5-C0DA96BF1ABF}" type="parTrans" cxnId="{3FEF1CD0-B981-4DC7-B341-467F02DA17AA}">
      <dgm:prSet/>
      <dgm:spPr/>
      <dgm:t>
        <a:bodyPr/>
        <a:lstStyle/>
        <a:p>
          <a:endParaRPr lang="pl-PL"/>
        </a:p>
      </dgm:t>
    </dgm:pt>
    <dgm:pt modelId="{BCF1C0F7-BEAF-4913-8E15-068BD29388D7}" type="sibTrans" cxnId="{3FEF1CD0-B981-4DC7-B341-467F02DA17AA}">
      <dgm:prSet/>
      <dgm:spPr/>
      <dgm:t>
        <a:bodyPr/>
        <a:lstStyle/>
        <a:p>
          <a:endParaRPr lang="pl-PL"/>
        </a:p>
      </dgm:t>
    </dgm:pt>
    <dgm:pt modelId="{F981E634-0D73-43FA-99D3-A472E162325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l-PL" dirty="0"/>
            <a:t>2023: 3.688.740,82 zł (wzrost o 17,4%)</a:t>
          </a:r>
        </a:p>
      </dgm:t>
    </dgm:pt>
    <dgm:pt modelId="{CAF6E149-0525-453D-AF80-5FE4D0B28B70}" type="parTrans" cxnId="{B572E851-196D-4E71-B698-4110CE92BEDB}">
      <dgm:prSet/>
      <dgm:spPr/>
      <dgm:t>
        <a:bodyPr/>
        <a:lstStyle/>
        <a:p>
          <a:endParaRPr lang="pl-PL"/>
        </a:p>
      </dgm:t>
    </dgm:pt>
    <dgm:pt modelId="{D732499A-C6CE-41E6-A467-F473965D54C9}" type="sibTrans" cxnId="{B572E851-196D-4E71-B698-4110CE92BEDB}">
      <dgm:prSet/>
      <dgm:spPr/>
      <dgm:t>
        <a:bodyPr/>
        <a:lstStyle/>
        <a:p>
          <a:endParaRPr lang="pl-PL"/>
        </a:p>
      </dgm:t>
    </dgm:pt>
    <dgm:pt modelId="{BA2F7904-8B77-4068-A62F-3B903538FCCA}">
      <dgm:prSet/>
      <dgm:spPr>
        <a:solidFill>
          <a:srgbClr val="FF0000"/>
        </a:solidFill>
      </dgm:spPr>
      <dgm:t>
        <a:bodyPr/>
        <a:lstStyle/>
        <a:p>
          <a:r>
            <a:rPr lang="pl-PL" dirty="0"/>
            <a:t>2024: 4.348.622,85 zł (wzrost o 17,9%)</a:t>
          </a:r>
        </a:p>
      </dgm:t>
    </dgm:pt>
    <dgm:pt modelId="{0BEB71E2-9239-4EE7-A8EC-5CA740FB9ECE}" type="parTrans" cxnId="{63EA748A-BD46-4B23-B0E5-F3EF6F77552A}">
      <dgm:prSet/>
      <dgm:spPr/>
      <dgm:t>
        <a:bodyPr/>
        <a:lstStyle/>
        <a:p>
          <a:endParaRPr lang="pl-PL"/>
        </a:p>
      </dgm:t>
    </dgm:pt>
    <dgm:pt modelId="{7D543381-2CBC-4433-9983-DCB806CE3648}" type="sibTrans" cxnId="{63EA748A-BD46-4B23-B0E5-F3EF6F77552A}">
      <dgm:prSet/>
      <dgm:spPr/>
      <dgm:t>
        <a:bodyPr/>
        <a:lstStyle/>
        <a:p>
          <a:endParaRPr lang="pl-PL"/>
        </a:p>
      </dgm:t>
    </dgm:pt>
    <dgm:pt modelId="{049A353A-9CEB-4418-A2A8-8E19ACFF1392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1" dirty="0"/>
            <a:t>Wynagrodzenie firmy odbierającej odpady w latach 2022-2024</a:t>
          </a:r>
        </a:p>
      </dgm:t>
    </dgm:pt>
    <dgm:pt modelId="{6B07CFB6-DF2F-4D59-BEC2-34E4470C844F}" type="parTrans" cxnId="{9686BB77-95DA-42FB-A8D0-E300B496931C}">
      <dgm:prSet/>
      <dgm:spPr/>
      <dgm:t>
        <a:bodyPr/>
        <a:lstStyle/>
        <a:p>
          <a:endParaRPr lang="pl-PL"/>
        </a:p>
      </dgm:t>
    </dgm:pt>
    <dgm:pt modelId="{CFC48FC8-72F9-4812-BAEC-6FC03B004EFB}" type="sibTrans" cxnId="{9686BB77-95DA-42FB-A8D0-E300B496931C}">
      <dgm:prSet/>
      <dgm:spPr/>
      <dgm:t>
        <a:bodyPr/>
        <a:lstStyle/>
        <a:p>
          <a:endParaRPr lang="pl-PL"/>
        </a:p>
      </dgm:t>
    </dgm:pt>
    <dgm:pt modelId="{DE834B73-2086-4E36-A2F9-9F2B6E8788F7}" type="pres">
      <dgm:prSet presAssocID="{80250043-6D8A-49B2-9C14-36E94F3448AA}" presName="Name0" presStyleCnt="0">
        <dgm:presLayoutVars>
          <dgm:dir/>
          <dgm:resizeHandles val="exact"/>
        </dgm:presLayoutVars>
      </dgm:prSet>
      <dgm:spPr/>
    </dgm:pt>
    <dgm:pt modelId="{20458C9B-1C5E-4109-9924-493C4C6195F0}" type="pres">
      <dgm:prSet presAssocID="{049A353A-9CEB-4418-A2A8-8E19ACFF1392}" presName="parTxOnly" presStyleLbl="node1" presStyleIdx="0" presStyleCnt="4">
        <dgm:presLayoutVars>
          <dgm:bulletEnabled val="1"/>
        </dgm:presLayoutVars>
      </dgm:prSet>
      <dgm:spPr/>
    </dgm:pt>
    <dgm:pt modelId="{5E8AF875-B99E-4C95-BB30-2B6EFF3FDFC8}" type="pres">
      <dgm:prSet presAssocID="{CFC48FC8-72F9-4812-BAEC-6FC03B004EFB}" presName="parSpace" presStyleCnt="0"/>
      <dgm:spPr/>
    </dgm:pt>
    <dgm:pt modelId="{834B2039-5D6F-4E1A-91B3-A287BFFF78EF}" type="pres">
      <dgm:prSet presAssocID="{1653C4EF-DC6A-4D74-91D9-A54B2236C52C}" presName="parTxOnly" presStyleLbl="node1" presStyleIdx="1" presStyleCnt="4">
        <dgm:presLayoutVars>
          <dgm:bulletEnabled val="1"/>
        </dgm:presLayoutVars>
      </dgm:prSet>
      <dgm:spPr/>
    </dgm:pt>
    <dgm:pt modelId="{014BFA18-D72E-4D8C-848C-6C19A0035E8B}" type="pres">
      <dgm:prSet presAssocID="{BCF1C0F7-BEAF-4913-8E15-068BD29388D7}" presName="parSpace" presStyleCnt="0"/>
      <dgm:spPr/>
    </dgm:pt>
    <dgm:pt modelId="{BD39579E-EABD-4DE7-B22A-A05342EB848C}" type="pres">
      <dgm:prSet presAssocID="{F981E634-0D73-43FA-99D3-A472E162325D}" presName="parTxOnly" presStyleLbl="node1" presStyleIdx="2" presStyleCnt="4">
        <dgm:presLayoutVars>
          <dgm:bulletEnabled val="1"/>
        </dgm:presLayoutVars>
      </dgm:prSet>
      <dgm:spPr/>
    </dgm:pt>
    <dgm:pt modelId="{E4C60A7D-FC73-4986-9C6F-6EAA6C972623}" type="pres">
      <dgm:prSet presAssocID="{D732499A-C6CE-41E6-A467-F473965D54C9}" presName="parSpace" presStyleCnt="0"/>
      <dgm:spPr/>
    </dgm:pt>
    <dgm:pt modelId="{A14D3DBB-C800-4903-A7F3-4232BEE80637}" type="pres">
      <dgm:prSet presAssocID="{BA2F7904-8B77-4068-A62F-3B903538FCCA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23F96600-6F64-42DC-A8C9-8F92804E8D62}" type="presOf" srcId="{80250043-6D8A-49B2-9C14-36E94F3448AA}" destId="{DE834B73-2086-4E36-A2F9-9F2B6E8788F7}" srcOrd="0" destOrd="0" presId="urn:microsoft.com/office/officeart/2005/8/layout/hChevron3"/>
    <dgm:cxn modelId="{1808322A-F30F-4B9D-8F14-740805986CFD}" type="presOf" srcId="{049A353A-9CEB-4418-A2A8-8E19ACFF1392}" destId="{20458C9B-1C5E-4109-9924-493C4C6195F0}" srcOrd="0" destOrd="0" presId="urn:microsoft.com/office/officeart/2005/8/layout/hChevron3"/>
    <dgm:cxn modelId="{B572E851-196D-4E71-B698-4110CE92BEDB}" srcId="{80250043-6D8A-49B2-9C14-36E94F3448AA}" destId="{F981E634-0D73-43FA-99D3-A472E162325D}" srcOrd="2" destOrd="0" parTransId="{CAF6E149-0525-453D-AF80-5FE4D0B28B70}" sibTransId="{D732499A-C6CE-41E6-A467-F473965D54C9}"/>
    <dgm:cxn modelId="{9686BB77-95DA-42FB-A8D0-E300B496931C}" srcId="{80250043-6D8A-49B2-9C14-36E94F3448AA}" destId="{049A353A-9CEB-4418-A2A8-8E19ACFF1392}" srcOrd="0" destOrd="0" parTransId="{6B07CFB6-DF2F-4D59-BEC2-34E4470C844F}" sibTransId="{CFC48FC8-72F9-4812-BAEC-6FC03B004EFB}"/>
    <dgm:cxn modelId="{63EA748A-BD46-4B23-B0E5-F3EF6F77552A}" srcId="{80250043-6D8A-49B2-9C14-36E94F3448AA}" destId="{BA2F7904-8B77-4068-A62F-3B903538FCCA}" srcOrd="3" destOrd="0" parTransId="{0BEB71E2-9239-4EE7-A8EC-5CA740FB9ECE}" sibTransId="{7D543381-2CBC-4433-9983-DCB806CE3648}"/>
    <dgm:cxn modelId="{DEFA049F-5CD4-4F8C-AADF-E47DE2DA1CF8}" type="presOf" srcId="{F981E634-0D73-43FA-99D3-A472E162325D}" destId="{BD39579E-EABD-4DE7-B22A-A05342EB848C}" srcOrd="0" destOrd="0" presId="urn:microsoft.com/office/officeart/2005/8/layout/hChevron3"/>
    <dgm:cxn modelId="{5339C1C5-8C08-4DB9-9615-25470D11B37E}" type="presOf" srcId="{BA2F7904-8B77-4068-A62F-3B903538FCCA}" destId="{A14D3DBB-C800-4903-A7F3-4232BEE80637}" srcOrd="0" destOrd="0" presId="urn:microsoft.com/office/officeart/2005/8/layout/hChevron3"/>
    <dgm:cxn modelId="{3FEF1CD0-B981-4DC7-B341-467F02DA17AA}" srcId="{80250043-6D8A-49B2-9C14-36E94F3448AA}" destId="{1653C4EF-DC6A-4D74-91D9-A54B2236C52C}" srcOrd="1" destOrd="0" parTransId="{759DD6C0-B7A6-4AC8-BCF5-C0DA96BF1ABF}" sibTransId="{BCF1C0F7-BEAF-4913-8E15-068BD29388D7}"/>
    <dgm:cxn modelId="{F011F5E3-3FA7-4315-890A-848ED0667192}" type="presOf" srcId="{1653C4EF-DC6A-4D74-91D9-A54B2236C52C}" destId="{834B2039-5D6F-4E1A-91B3-A287BFFF78EF}" srcOrd="0" destOrd="0" presId="urn:microsoft.com/office/officeart/2005/8/layout/hChevron3"/>
    <dgm:cxn modelId="{21ECA1D5-31BC-4561-959D-D0F09E9C49BD}" type="presParOf" srcId="{DE834B73-2086-4E36-A2F9-9F2B6E8788F7}" destId="{20458C9B-1C5E-4109-9924-493C4C6195F0}" srcOrd="0" destOrd="0" presId="urn:microsoft.com/office/officeart/2005/8/layout/hChevron3"/>
    <dgm:cxn modelId="{BF1E6671-582E-4160-80CD-EA8D982038D2}" type="presParOf" srcId="{DE834B73-2086-4E36-A2F9-9F2B6E8788F7}" destId="{5E8AF875-B99E-4C95-BB30-2B6EFF3FDFC8}" srcOrd="1" destOrd="0" presId="urn:microsoft.com/office/officeart/2005/8/layout/hChevron3"/>
    <dgm:cxn modelId="{BAC028B5-E7AE-4B97-93E2-BB6D9C79EDE8}" type="presParOf" srcId="{DE834B73-2086-4E36-A2F9-9F2B6E8788F7}" destId="{834B2039-5D6F-4E1A-91B3-A287BFFF78EF}" srcOrd="2" destOrd="0" presId="urn:microsoft.com/office/officeart/2005/8/layout/hChevron3"/>
    <dgm:cxn modelId="{D30856B2-94DE-4966-AD38-7539F341A291}" type="presParOf" srcId="{DE834B73-2086-4E36-A2F9-9F2B6E8788F7}" destId="{014BFA18-D72E-4D8C-848C-6C19A0035E8B}" srcOrd="3" destOrd="0" presId="urn:microsoft.com/office/officeart/2005/8/layout/hChevron3"/>
    <dgm:cxn modelId="{02F679E2-8C52-472D-914F-F3CBA9470A89}" type="presParOf" srcId="{DE834B73-2086-4E36-A2F9-9F2B6E8788F7}" destId="{BD39579E-EABD-4DE7-B22A-A05342EB848C}" srcOrd="4" destOrd="0" presId="urn:microsoft.com/office/officeart/2005/8/layout/hChevron3"/>
    <dgm:cxn modelId="{9AAD5162-D633-49A2-89B3-F971A0ED2E51}" type="presParOf" srcId="{DE834B73-2086-4E36-A2F9-9F2B6E8788F7}" destId="{E4C60A7D-FC73-4986-9C6F-6EAA6C972623}" srcOrd="5" destOrd="0" presId="urn:microsoft.com/office/officeart/2005/8/layout/hChevron3"/>
    <dgm:cxn modelId="{4590900C-EA22-4996-A2A7-B7C9A4D25F54}" type="presParOf" srcId="{DE834B73-2086-4E36-A2F9-9F2B6E8788F7}" destId="{A14D3DBB-C800-4903-A7F3-4232BEE80637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1222C2-2775-4796-9118-E44D4FDB0A9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F46E6CF-1FED-4F69-9EC7-77334BD1BD64}">
      <dgm:prSet/>
      <dgm:spPr/>
      <dgm:t>
        <a:bodyPr/>
        <a:lstStyle/>
        <a:p>
          <a:r>
            <a:rPr lang="pl-PL" dirty="0"/>
            <a:t>Anonimowe wpisy są sprzeczne ze stanem faktycznym.</a:t>
          </a:r>
        </a:p>
      </dgm:t>
    </dgm:pt>
    <dgm:pt modelId="{D17B35EE-31E6-4710-B24A-09AD34BA31EC}" type="parTrans" cxnId="{FD8F27AC-CF37-4AC3-B1F6-D0257AE8E603}">
      <dgm:prSet/>
      <dgm:spPr/>
      <dgm:t>
        <a:bodyPr/>
        <a:lstStyle/>
        <a:p>
          <a:endParaRPr lang="pl-PL"/>
        </a:p>
      </dgm:t>
    </dgm:pt>
    <dgm:pt modelId="{7D0EFF68-A892-4BE8-A038-DCEE572C91DD}" type="sibTrans" cxnId="{FD8F27AC-CF37-4AC3-B1F6-D0257AE8E603}">
      <dgm:prSet/>
      <dgm:spPr/>
      <dgm:t>
        <a:bodyPr/>
        <a:lstStyle/>
        <a:p>
          <a:endParaRPr lang="pl-PL"/>
        </a:p>
      </dgm:t>
    </dgm:pt>
    <dgm:pt modelId="{36CEA0BE-A4C3-46F2-99F6-8B3B5FF91011}">
      <dgm:prSet/>
      <dgm:spPr/>
      <dgm:t>
        <a:bodyPr/>
        <a:lstStyle/>
        <a:p>
          <a:r>
            <a:rPr lang="pl-PL" dirty="0"/>
            <a:t>Promują interesy podmiotów komercyjnych?</a:t>
          </a:r>
        </a:p>
      </dgm:t>
    </dgm:pt>
    <dgm:pt modelId="{0D9A7555-74FD-408D-BB9F-20F520E6DC20}" type="parTrans" cxnId="{D2DCFFAB-D47F-4A68-B609-0D6A5F8C5759}">
      <dgm:prSet/>
      <dgm:spPr/>
      <dgm:t>
        <a:bodyPr/>
        <a:lstStyle/>
        <a:p>
          <a:endParaRPr lang="pl-PL"/>
        </a:p>
      </dgm:t>
    </dgm:pt>
    <dgm:pt modelId="{4254A82B-678E-45F6-82E4-E6D1E4EA570D}" type="sibTrans" cxnId="{D2DCFFAB-D47F-4A68-B609-0D6A5F8C5759}">
      <dgm:prSet/>
      <dgm:spPr/>
      <dgm:t>
        <a:bodyPr/>
        <a:lstStyle/>
        <a:p>
          <a:endParaRPr lang="pl-PL"/>
        </a:p>
      </dgm:t>
    </dgm:pt>
    <dgm:pt modelId="{B4970507-051F-45A3-9F7A-7E1BA2B855B2}">
      <dgm:prSet/>
      <dgm:spPr/>
      <dgm:t>
        <a:bodyPr/>
        <a:lstStyle/>
        <a:p>
          <a:r>
            <a:rPr lang="pl-PL" dirty="0"/>
            <a:t>Podawane ogólne kwoty </a:t>
          </a:r>
          <a:r>
            <a:rPr lang="pl-PL" b="1" u="sng" dirty="0"/>
            <a:t>nie są rzeczywistymi kosztami</a:t>
          </a:r>
          <a:r>
            <a:rPr lang="pl-PL" dirty="0"/>
            <a:t>, wprowadzają w błąd: </a:t>
          </a:r>
          <a:r>
            <a:rPr lang="pl-PL" b="1" dirty="0"/>
            <a:t>Gmina rozlicza odpady od ilości stawkami,</a:t>
          </a:r>
          <a:r>
            <a:rPr lang="pl-PL" dirty="0"/>
            <a:t> które są </a:t>
          </a:r>
          <a:r>
            <a:rPr lang="pl-PL" u="sng" dirty="0"/>
            <a:t>niższe niż ceny w 2024 r.</a:t>
          </a:r>
        </a:p>
      </dgm:t>
    </dgm:pt>
    <dgm:pt modelId="{894DD394-4B9D-4315-BAB8-721CE715F488}" type="parTrans" cxnId="{185319B3-86FC-4313-85A0-0069EBAB3F8E}">
      <dgm:prSet/>
      <dgm:spPr/>
      <dgm:t>
        <a:bodyPr/>
        <a:lstStyle/>
        <a:p>
          <a:endParaRPr lang="pl-PL"/>
        </a:p>
      </dgm:t>
    </dgm:pt>
    <dgm:pt modelId="{F6E12548-5417-462F-A2F5-C4136E7BD692}" type="sibTrans" cxnId="{185319B3-86FC-4313-85A0-0069EBAB3F8E}">
      <dgm:prSet/>
      <dgm:spPr/>
      <dgm:t>
        <a:bodyPr/>
        <a:lstStyle/>
        <a:p>
          <a:endParaRPr lang="pl-PL"/>
        </a:p>
      </dgm:t>
    </dgm:pt>
    <dgm:pt modelId="{FBA7F3EB-7B0A-43FA-BA01-AE9F7CA14096}" type="pres">
      <dgm:prSet presAssocID="{271222C2-2775-4796-9118-E44D4FDB0A9B}" presName="vert0" presStyleCnt="0">
        <dgm:presLayoutVars>
          <dgm:dir/>
          <dgm:animOne val="branch"/>
          <dgm:animLvl val="lvl"/>
        </dgm:presLayoutVars>
      </dgm:prSet>
      <dgm:spPr/>
    </dgm:pt>
    <dgm:pt modelId="{32786DF4-6A76-4D95-9823-160BF070C757}" type="pres">
      <dgm:prSet presAssocID="{1F46E6CF-1FED-4F69-9EC7-77334BD1BD64}" presName="thickLine" presStyleLbl="alignNode1" presStyleIdx="0" presStyleCnt="3"/>
      <dgm:spPr/>
    </dgm:pt>
    <dgm:pt modelId="{FA9F0403-CA2B-4C09-BED1-6BEAFA158450}" type="pres">
      <dgm:prSet presAssocID="{1F46E6CF-1FED-4F69-9EC7-77334BD1BD64}" presName="horz1" presStyleCnt="0"/>
      <dgm:spPr/>
    </dgm:pt>
    <dgm:pt modelId="{49D158E4-291F-48D3-AE57-CA6CB2AD2C9B}" type="pres">
      <dgm:prSet presAssocID="{1F46E6CF-1FED-4F69-9EC7-77334BD1BD64}" presName="tx1" presStyleLbl="revTx" presStyleIdx="0" presStyleCnt="3"/>
      <dgm:spPr/>
    </dgm:pt>
    <dgm:pt modelId="{EF7412A4-1D5F-45B5-88AD-2CBEF58CED93}" type="pres">
      <dgm:prSet presAssocID="{1F46E6CF-1FED-4F69-9EC7-77334BD1BD64}" presName="vert1" presStyleCnt="0"/>
      <dgm:spPr/>
    </dgm:pt>
    <dgm:pt modelId="{B7206F3A-808A-46E5-9785-782D303EAA69}" type="pres">
      <dgm:prSet presAssocID="{36CEA0BE-A4C3-46F2-99F6-8B3B5FF91011}" presName="thickLine" presStyleLbl="alignNode1" presStyleIdx="1" presStyleCnt="3"/>
      <dgm:spPr/>
    </dgm:pt>
    <dgm:pt modelId="{CD3F67FB-E8A1-4E68-B8D6-6F5E6F0BB158}" type="pres">
      <dgm:prSet presAssocID="{36CEA0BE-A4C3-46F2-99F6-8B3B5FF91011}" presName="horz1" presStyleCnt="0"/>
      <dgm:spPr/>
    </dgm:pt>
    <dgm:pt modelId="{B64CDA52-20D8-4486-8D97-BE67C1B34FC9}" type="pres">
      <dgm:prSet presAssocID="{36CEA0BE-A4C3-46F2-99F6-8B3B5FF91011}" presName="tx1" presStyleLbl="revTx" presStyleIdx="1" presStyleCnt="3"/>
      <dgm:spPr/>
    </dgm:pt>
    <dgm:pt modelId="{DF7B7881-58F1-482C-87B2-E44D70EBE55F}" type="pres">
      <dgm:prSet presAssocID="{36CEA0BE-A4C3-46F2-99F6-8B3B5FF91011}" presName="vert1" presStyleCnt="0"/>
      <dgm:spPr/>
    </dgm:pt>
    <dgm:pt modelId="{40B95A98-DF1C-4F99-9B31-CFA6C2E335FB}" type="pres">
      <dgm:prSet presAssocID="{B4970507-051F-45A3-9F7A-7E1BA2B855B2}" presName="thickLine" presStyleLbl="alignNode1" presStyleIdx="2" presStyleCnt="3"/>
      <dgm:spPr/>
    </dgm:pt>
    <dgm:pt modelId="{62673E8E-BCAF-4BEB-BB1B-B802D4609109}" type="pres">
      <dgm:prSet presAssocID="{B4970507-051F-45A3-9F7A-7E1BA2B855B2}" presName="horz1" presStyleCnt="0"/>
      <dgm:spPr/>
    </dgm:pt>
    <dgm:pt modelId="{AC8A9E47-F58B-4729-A42E-5A6D8A17A132}" type="pres">
      <dgm:prSet presAssocID="{B4970507-051F-45A3-9F7A-7E1BA2B855B2}" presName="tx1" presStyleLbl="revTx" presStyleIdx="2" presStyleCnt="3"/>
      <dgm:spPr/>
    </dgm:pt>
    <dgm:pt modelId="{D6392319-63EA-49FC-BD80-544CAA9503F8}" type="pres">
      <dgm:prSet presAssocID="{B4970507-051F-45A3-9F7A-7E1BA2B855B2}" presName="vert1" presStyleCnt="0"/>
      <dgm:spPr/>
    </dgm:pt>
  </dgm:ptLst>
  <dgm:cxnLst>
    <dgm:cxn modelId="{69CF694E-613A-403B-BEF5-DDE974D4D624}" type="presOf" srcId="{1F46E6CF-1FED-4F69-9EC7-77334BD1BD64}" destId="{49D158E4-291F-48D3-AE57-CA6CB2AD2C9B}" srcOrd="0" destOrd="0" presId="urn:microsoft.com/office/officeart/2008/layout/LinedList"/>
    <dgm:cxn modelId="{19840C8E-063F-4218-941C-579EB61D1FFD}" type="presOf" srcId="{271222C2-2775-4796-9118-E44D4FDB0A9B}" destId="{FBA7F3EB-7B0A-43FA-BA01-AE9F7CA14096}" srcOrd="0" destOrd="0" presId="urn:microsoft.com/office/officeart/2008/layout/LinedList"/>
    <dgm:cxn modelId="{C896BEA6-6F90-4F35-8210-CF3804824112}" type="presOf" srcId="{B4970507-051F-45A3-9F7A-7E1BA2B855B2}" destId="{AC8A9E47-F58B-4729-A42E-5A6D8A17A132}" srcOrd="0" destOrd="0" presId="urn:microsoft.com/office/officeart/2008/layout/LinedList"/>
    <dgm:cxn modelId="{D2DCFFAB-D47F-4A68-B609-0D6A5F8C5759}" srcId="{271222C2-2775-4796-9118-E44D4FDB0A9B}" destId="{36CEA0BE-A4C3-46F2-99F6-8B3B5FF91011}" srcOrd="1" destOrd="0" parTransId="{0D9A7555-74FD-408D-BB9F-20F520E6DC20}" sibTransId="{4254A82B-678E-45F6-82E4-E6D1E4EA570D}"/>
    <dgm:cxn modelId="{FD8F27AC-CF37-4AC3-B1F6-D0257AE8E603}" srcId="{271222C2-2775-4796-9118-E44D4FDB0A9B}" destId="{1F46E6CF-1FED-4F69-9EC7-77334BD1BD64}" srcOrd="0" destOrd="0" parTransId="{D17B35EE-31E6-4710-B24A-09AD34BA31EC}" sibTransId="{7D0EFF68-A892-4BE8-A038-DCEE572C91DD}"/>
    <dgm:cxn modelId="{185319B3-86FC-4313-85A0-0069EBAB3F8E}" srcId="{271222C2-2775-4796-9118-E44D4FDB0A9B}" destId="{B4970507-051F-45A3-9F7A-7E1BA2B855B2}" srcOrd="2" destOrd="0" parTransId="{894DD394-4B9D-4315-BAB8-721CE715F488}" sibTransId="{F6E12548-5417-462F-A2F5-C4136E7BD692}"/>
    <dgm:cxn modelId="{4A167DD7-D3BF-454B-8607-BCE5ACA9875C}" type="presOf" srcId="{36CEA0BE-A4C3-46F2-99F6-8B3B5FF91011}" destId="{B64CDA52-20D8-4486-8D97-BE67C1B34FC9}" srcOrd="0" destOrd="0" presId="urn:microsoft.com/office/officeart/2008/layout/LinedList"/>
    <dgm:cxn modelId="{8612C8C7-073D-44B1-9B68-E4F2E5A0E006}" type="presParOf" srcId="{FBA7F3EB-7B0A-43FA-BA01-AE9F7CA14096}" destId="{32786DF4-6A76-4D95-9823-160BF070C757}" srcOrd="0" destOrd="0" presId="urn:microsoft.com/office/officeart/2008/layout/LinedList"/>
    <dgm:cxn modelId="{8DBFC924-E46B-49B7-92B4-1D47C6E31B3A}" type="presParOf" srcId="{FBA7F3EB-7B0A-43FA-BA01-AE9F7CA14096}" destId="{FA9F0403-CA2B-4C09-BED1-6BEAFA158450}" srcOrd="1" destOrd="0" presId="urn:microsoft.com/office/officeart/2008/layout/LinedList"/>
    <dgm:cxn modelId="{558F7F12-87D8-44D1-82E4-AF508C947C00}" type="presParOf" srcId="{FA9F0403-CA2B-4C09-BED1-6BEAFA158450}" destId="{49D158E4-291F-48D3-AE57-CA6CB2AD2C9B}" srcOrd="0" destOrd="0" presId="urn:microsoft.com/office/officeart/2008/layout/LinedList"/>
    <dgm:cxn modelId="{70B2D127-253C-4AF7-A7B5-A2E3FAD3D7E0}" type="presParOf" srcId="{FA9F0403-CA2B-4C09-BED1-6BEAFA158450}" destId="{EF7412A4-1D5F-45B5-88AD-2CBEF58CED93}" srcOrd="1" destOrd="0" presId="urn:microsoft.com/office/officeart/2008/layout/LinedList"/>
    <dgm:cxn modelId="{FFC372FE-089B-4B9D-8AE1-AE13B22A7A17}" type="presParOf" srcId="{FBA7F3EB-7B0A-43FA-BA01-AE9F7CA14096}" destId="{B7206F3A-808A-46E5-9785-782D303EAA69}" srcOrd="2" destOrd="0" presId="urn:microsoft.com/office/officeart/2008/layout/LinedList"/>
    <dgm:cxn modelId="{96BB891A-26D5-4E28-9527-EE014CA47C2E}" type="presParOf" srcId="{FBA7F3EB-7B0A-43FA-BA01-AE9F7CA14096}" destId="{CD3F67FB-E8A1-4E68-B8D6-6F5E6F0BB158}" srcOrd="3" destOrd="0" presId="urn:microsoft.com/office/officeart/2008/layout/LinedList"/>
    <dgm:cxn modelId="{5C2D233A-A781-45D5-BAE5-90DCB5D5A60D}" type="presParOf" srcId="{CD3F67FB-E8A1-4E68-B8D6-6F5E6F0BB158}" destId="{B64CDA52-20D8-4486-8D97-BE67C1B34FC9}" srcOrd="0" destOrd="0" presId="urn:microsoft.com/office/officeart/2008/layout/LinedList"/>
    <dgm:cxn modelId="{D7FC2D81-285E-4A09-B94D-ED1D9C4AB218}" type="presParOf" srcId="{CD3F67FB-E8A1-4E68-B8D6-6F5E6F0BB158}" destId="{DF7B7881-58F1-482C-87B2-E44D70EBE55F}" srcOrd="1" destOrd="0" presId="urn:microsoft.com/office/officeart/2008/layout/LinedList"/>
    <dgm:cxn modelId="{B301CB17-2EF2-4DA3-BB98-7EA1627166EF}" type="presParOf" srcId="{FBA7F3EB-7B0A-43FA-BA01-AE9F7CA14096}" destId="{40B95A98-DF1C-4F99-9B31-CFA6C2E335FB}" srcOrd="4" destOrd="0" presId="urn:microsoft.com/office/officeart/2008/layout/LinedList"/>
    <dgm:cxn modelId="{9C3778E7-C0BB-4473-836A-020E58B91630}" type="presParOf" srcId="{FBA7F3EB-7B0A-43FA-BA01-AE9F7CA14096}" destId="{62673E8E-BCAF-4BEB-BB1B-B802D4609109}" srcOrd="5" destOrd="0" presId="urn:microsoft.com/office/officeart/2008/layout/LinedList"/>
    <dgm:cxn modelId="{CDDD2E58-5CCD-4C28-8CD2-5265542503CC}" type="presParOf" srcId="{62673E8E-BCAF-4BEB-BB1B-B802D4609109}" destId="{AC8A9E47-F58B-4729-A42E-5A6D8A17A132}" srcOrd="0" destOrd="0" presId="urn:microsoft.com/office/officeart/2008/layout/LinedList"/>
    <dgm:cxn modelId="{35D82451-2690-4475-BF31-6C62DECEC29A}" type="presParOf" srcId="{62673E8E-BCAF-4BEB-BB1B-B802D4609109}" destId="{D6392319-63EA-49FC-BD80-544CAA9503F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20069F-F952-4206-837A-6479C34E45A2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7F09B01-5C27-410A-98B8-AEEF53614C06}">
      <dgm:prSet custT="1"/>
      <dgm:spPr/>
      <dgm:t>
        <a:bodyPr/>
        <a:lstStyle/>
        <a:p>
          <a:r>
            <a:rPr lang="pl-PL" sz="4400" b="1" dirty="0"/>
            <a:t>Dlaczego</a:t>
          </a:r>
          <a:r>
            <a:rPr lang="pl-PL" sz="4000" b="1" dirty="0"/>
            <a:t> gminna Spółka?</a:t>
          </a:r>
        </a:p>
      </dgm:t>
    </dgm:pt>
    <dgm:pt modelId="{8563848C-E287-4C4C-B8B2-24C537A08E15}" type="parTrans" cxnId="{17A58D46-884B-45C2-828A-D390124ECB54}">
      <dgm:prSet/>
      <dgm:spPr/>
      <dgm:t>
        <a:bodyPr/>
        <a:lstStyle/>
        <a:p>
          <a:endParaRPr lang="pl-PL" sz="2400"/>
        </a:p>
      </dgm:t>
    </dgm:pt>
    <dgm:pt modelId="{19C53208-3086-4AA0-B6FD-048E45470F34}" type="sibTrans" cxnId="{17A58D46-884B-45C2-828A-D390124ECB54}">
      <dgm:prSet/>
      <dgm:spPr/>
      <dgm:t>
        <a:bodyPr/>
        <a:lstStyle/>
        <a:p>
          <a:endParaRPr lang="pl-PL" sz="2400"/>
        </a:p>
      </dgm:t>
    </dgm:pt>
    <dgm:pt modelId="{5DDAE4DA-AC42-48E8-BC48-6B030C580678}" type="pres">
      <dgm:prSet presAssocID="{3720069F-F952-4206-837A-6479C34E45A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779D708-71D6-4A7C-9AAB-BE6C9A16D71C}" type="pres">
      <dgm:prSet presAssocID="{87F09B01-5C27-410A-98B8-AEEF53614C06}" presName="centerShape" presStyleLbl="node0" presStyleIdx="0" presStyleCnt="1" custScaleX="226700" custScaleY="147463" custLinFactNeighborX="-574" custLinFactNeighborY="-10"/>
      <dgm:spPr/>
    </dgm:pt>
  </dgm:ptLst>
  <dgm:cxnLst>
    <dgm:cxn modelId="{17A58D46-884B-45C2-828A-D390124ECB54}" srcId="{3720069F-F952-4206-837A-6479C34E45A2}" destId="{87F09B01-5C27-410A-98B8-AEEF53614C06}" srcOrd="0" destOrd="0" parTransId="{8563848C-E287-4C4C-B8B2-24C537A08E15}" sibTransId="{19C53208-3086-4AA0-B6FD-048E45470F34}"/>
    <dgm:cxn modelId="{D2484BCA-BE54-448D-B19A-7B777D996C67}" type="presOf" srcId="{3720069F-F952-4206-837A-6479C34E45A2}" destId="{5DDAE4DA-AC42-48E8-BC48-6B030C580678}" srcOrd="0" destOrd="0" presId="urn:microsoft.com/office/officeart/2005/8/layout/radial1"/>
    <dgm:cxn modelId="{48CD21D8-9FBA-4C42-AE2E-55F974D213E1}" type="presOf" srcId="{87F09B01-5C27-410A-98B8-AEEF53614C06}" destId="{B779D708-71D6-4A7C-9AAB-BE6C9A16D71C}" srcOrd="0" destOrd="0" presId="urn:microsoft.com/office/officeart/2005/8/layout/radial1"/>
    <dgm:cxn modelId="{BFA82E8A-5E78-4CE4-B382-D34A9C47E1A9}" type="presParOf" srcId="{5DDAE4DA-AC42-48E8-BC48-6B030C580678}" destId="{B779D708-71D6-4A7C-9AAB-BE6C9A16D71C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20069F-F952-4206-837A-6479C34E45A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E0AB973-FCF7-424A-85FA-262A6EA1ABD3}">
      <dgm:prSet custT="1"/>
      <dgm:spPr/>
      <dgm:t>
        <a:bodyPr/>
        <a:lstStyle/>
        <a:p>
          <a:r>
            <a:rPr lang="pl-PL" sz="2400" dirty="0"/>
            <a:t>Niższe ceny (za tonę) w 2025 r.</a:t>
          </a:r>
        </a:p>
      </dgm:t>
    </dgm:pt>
    <dgm:pt modelId="{6B65FD1B-3EE9-409A-A6F7-67A1FD94B067}" type="parTrans" cxnId="{6068FBC9-C9F6-425B-8C96-71BEE13A7B4E}">
      <dgm:prSet/>
      <dgm:spPr/>
      <dgm:t>
        <a:bodyPr/>
        <a:lstStyle/>
        <a:p>
          <a:endParaRPr lang="pl-PL"/>
        </a:p>
      </dgm:t>
    </dgm:pt>
    <dgm:pt modelId="{6463D9AC-D074-46C1-B95C-E2C40422019B}" type="sibTrans" cxnId="{6068FBC9-C9F6-425B-8C96-71BEE13A7B4E}">
      <dgm:prSet/>
      <dgm:spPr/>
      <dgm:t>
        <a:bodyPr/>
        <a:lstStyle/>
        <a:p>
          <a:endParaRPr lang="pl-PL"/>
        </a:p>
      </dgm:t>
    </dgm:pt>
    <dgm:pt modelId="{DC36AB95-4032-4B97-B127-900945D94680}">
      <dgm:prSet custT="1"/>
      <dgm:spPr/>
      <dgm:t>
        <a:bodyPr/>
        <a:lstStyle/>
        <a:p>
          <a:r>
            <a:rPr lang="pl-PL" sz="2000" b="1" dirty="0"/>
            <a:t>Stawki uwzględniają zakup pojemników.</a:t>
          </a:r>
        </a:p>
      </dgm:t>
    </dgm:pt>
    <dgm:pt modelId="{6C1B4BA3-0334-49E3-A60B-0A9731F1AF50}" type="parTrans" cxnId="{2C5F874B-BF06-41F5-8774-C392D6C0F906}">
      <dgm:prSet/>
      <dgm:spPr/>
      <dgm:t>
        <a:bodyPr/>
        <a:lstStyle/>
        <a:p>
          <a:endParaRPr lang="pl-PL"/>
        </a:p>
      </dgm:t>
    </dgm:pt>
    <dgm:pt modelId="{A3A023BC-8DC5-4A47-90C6-BA34EE023296}" type="sibTrans" cxnId="{2C5F874B-BF06-41F5-8774-C392D6C0F906}">
      <dgm:prSet/>
      <dgm:spPr/>
      <dgm:t>
        <a:bodyPr/>
        <a:lstStyle/>
        <a:p>
          <a:endParaRPr lang="pl-PL"/>
        </a:p>
      </dgm:t>
    </dgm:pt>
    <dgm:pt modelId="{3F00E4A2-E234-4CA1-B0C8-F6A5EACF1A22}">
      <dgm:prSet custT="1"/>
      <dgm:spPr/>
      <dgm:t>
        <a:bodyPr/>
        <a:lstStyle/>
        <a:p>
          <a:r>
            <a:rPr lang="pl-PL" sz="2000" dirty="0"/>
            <a:t>Pełna kontrola i wgląd w koszty.</a:t>
          </a:r>
        </a:p>
      </dgm:t>
    </dgm:pt>
    <dgm:pt modelId="{2A51DD94-1D7F-4A0E-8EC1-81CBCB82DB3F}" type="parTrans" cxnId="{4278D5C6-36D1-4BF5-8BF8-ED9C7049F97E}">
      <dgm:prSet/>
      <dgm:spPr/>
      <dgm:t>
        <a:bodyPr/>
        <a:lstStyle/>
        <a:p>
          <a:endParaRPr lang="pl-PL"/>
        </a:p>
      </dgm:t>
    </dgm:pt>
    <dgm:pt modelId="{708A8C0D-52E3-42F7-A667-0D69C6CE3652}" type="sibTrans" cxnId="{4278D5C6-36D1-4BF5-8BF8-ED9C7049F97E}">
      <dgm:prSet/>
      <dgm:spPr/>
      <dgm:t>
        <a:bodyPr/>
        <a:lstStyle/>
        <a:p>
          <a:endParaRPr lang="pl-PL"/>
        </a:p>
      </dgm:t>
    </dgm:pt>
    <dgm:pt modelId="{9E63365E-4B4E-41A6-9D77-0DE8D66C2A64}">
      <dgm:prSet custT="1"/>
      <dgm:spPr/>
      <dgm:t>
        <a:bodyPr/>
        <a:lstStyle/>
        <a:p>
          <a:r>
            <a:rPr lang="pl-PL" sz="2000" b="1" dirty="0"/>
            <a:t>Weryfikacja ilości odpadów</a:t>
          </a:r>
          <a:r>
            <a:rPr lang="pl-PL" sz="2000" dirty="0"/>
            <a:t>.</a:t>
          </a:r>
        </a:p>
      </dgm:t>
    </dgm:pt>
    <dgm:pt modelId="{7C6C000E-C512-4A00-974E-508F1C3701D6}" type="parTrans" cxnId="{5079D5BC-39B7-4C19-961C-F36142EED98D}">
      <dgm:prSet/>
      <dgm:spPr/>
      <dgm:t>
        <a:bodyPr/>
        <a:lstStyle/>
        <a:p>
          <a:endParaRPr lang="pl-PL"/>
        </a:p>
      </dgm:t>
    </dgm:pt>
    <dgm:pt modelId="{3713C753-7DE1-485C-A487-C66C5E0A3A2A}" type="sibTrans" cxnId="{5079D5BC-39B7-4C19-961C-F36142EED98D}">
      <dgm:prSet/>
      <dgm:spPr/>
      <dgm:t>
        <a:bodyPr/>
        <a:lstStyle/>
        <a:p>
          <a:endParaRPr lang="pl-PL"/>
        </a:p>
      </dgm:t>
    </dgm:pt>
    <dgm:pt modelId="{C1B4A4B4-3997-40D1-ACC4-AC322787908A}">
      <dgm:prSet custT="1"/>
      <dgm:spPr/>
      <dgm:t>
        <a:bodyPr/>
        <a:lstStyle/>
        <a:p>
          <a:r>
            <a:rPr lang="pl-PL" sz="2000" dirty="0"/>
            <a:t>Monitoring segregacji odpadów u źródła.</a:t>
          </a:r>
        </a:p>
      </dgm:t>
    </dgm:pt>
    <dgm:pt modelId="{7FAC1076-749C-4B74-ADD6-5B61894B5143}" type="parTrans" cxnId="{F8D70385-1AFC-45A0-96C8-E03111E023C3}">
      <dgm:prSet/>
      <dgm:spPr/>
      <dgm:t>
        <a:bodyPr/>
        <a:lstStyle/>
        <a:p>
          <a:endParaRPr lang="pl-PL"/>
        </a:p>
      </dgm:t>
    </dgm:pt>
    <dgm:pt modelId="{3BF219EB-C2DC-4859-BE6D-3820B337A14B}" type="sibTrans" cxnId="{F8D70385-1AFC-45A0-96C8-E03111E023C3}">
      <dgm:prSet/>
      <dgm:spPr/>
      <dgm:t>
        <a:bodyPr/>
        <a:lstStyle/>
        <a:p>
          <a:endParaRPr lang="pl-PL"/>
        </a:p>
      </dgm:t>
    </dgm:pt>
    <dgm:pt modelId="{F476E8F7-494A-4E5E-9785-67217DF8227D}">
      <dgm:prSet custT="1"/>
      <dgm:spPr/>
      <dgm:t>
        <a:bodyPr/>
        <a:lstStyle/>
        <a:p>
          <a:r>
            <a:rPr lang="pl-PL" sz="2000" b="1" dirty="0"/>
            <a:t>Transparentność i bieżący nadzór nad usługą.</a:t>
          </a:r>
        </a:p>
      </dgm:t>
    </dgm:pt>
    <dgm:pt modelId="{F865AD53-C93B-4EF8-9373-B9234CB006A3}" type="parTrans" cxnId="{09A4E138-316C-4903-8787-909F8318CB7F}">
      <dgm:prSet/>
      <dgm:spPr/>
      <dgm:t>
        <a:bodyPr/>
        <a:lstStyle/>
        <a:p>
          <a:endParaRPr lang="pl-PL"/>
        </a:p>
      </dgm:t>
    </dgm:pt>
    <dgm:pt modelId="{201549C0-75DD-4097-96D5-C4361BADCC62}" type="sibTrans" cxnId="{09A4E138-316C-4903-8787-909F8318CB7F}">
      <dgm:prSet/>
      <dgm:spPr/>
      <dgm:t>
        <a:bodyPr/>
        <a:lstStyle/>
        <a:p>
          <a:endParaRPr lang="pl-PL"/>
        </a:p>
      </dgm:t>
    </dgm:pt>
    <dgm:pt modelId="{7C9363AB-5CAA-4A51-816C-413304C7D2B4}">
      <dgm:prSet custT="1"/>
      <dgm:spPr/>
      <dgm:t>
        <a:bodyPr/>
        <a:lstStyle/>
        <a:p>
          <a:r>
            <a:rPr lang="pl-PL" sz="2000" dirty="0"/>
            <a:t>Brak presji zysku = stabilność cen.</a:t>
          </a:r>
        </a:p>
      </dgm:t>
    </dgm:pt>
    <dgm:pt modelId="{9FD3BF13-BDCE-4188-8658-D46CC46D4859}" type="parTrans" cxnId="{FFAEBC8A-8838-4FDD-B495-63428961399A}">
      <dgm:prSet/>
      <dgm:spPr/>
      <dgm:t>
        <a:bodyPr/>
        <a:lstStyle/>
        <a:p>
          <a:endParaRPr lang="pl-PL"/>
        </a:p>
      </dgm:t>
    </dgm:pt>
    <dgm:pt modelId="{EB7C3893-CADB-4C37-90A3-BCDBF253236E}" type="sibTrans" cxnId="{FFAEBC8A-8838-4FDD-B495-63428961399A}">
      <dgm:prSet/>
      <dgm:spPr/>
      <dgm:t>
        <a:bodyPr/>
        <a:lstStyle/>
        <a:p>
          <a:endParaRPr lang="pl-PL"/>
        </a:p>
      </dgm:t>
    </dgm:pt>
    <dgm:pt modelId="{FD8A02AA-6FD9-43A9-9A7C-D778F8CDDAE5}" type="pres">
      <dgm:prSet presAssocID="{3720069F-F952-4206-837A-6479C34E45A2}" presName="linear" presStyleCnt="0">
        <dgm:presLayoutVars>
          <dgm:dir/>
          <dgm:animLvl val="lvl"/>
          <dgm:resizeHandles val="exact"/>
        </dgm:presLayoutVars>
      </dgm:prSet>
      <dgm:spPr/>
    </dgm:pt>
    <dgm:pt modelId="{065A7692-6EB5-45B4-BF1E-B725B1251A23}" type="pres">
      <dgm:prSet presAssocID="{7E0AB973-FCF7-424A-85FA-262A6EA1ABD3}" presName="parentLin" presStyleCnt="0"/>
      <dgm:spPr/>
    </dgm:pt>
    <dgm:pt modelId="{4E6661CB-D3CE-4EB9-944C-A07CA0189E9E}" type="pres">
      <dgm:prSet presAssocID="{7E0AB973-FCF7-424A-85FA-262A6EA1ABD3}" presName="parentLeftMargin" presStyleLbl="node1" presStyleIdx="0" presStyleCnt="7"/>
      <dgm:spPr/>
    </dgm:pt>
    <dgm:pt modelId="{FFF9C2CD-DE63-4BD2-AFC6-FCE87603D004}" type="pres">
      <dgm:prSet presAssocID="{7E0AB973-FCF7-424A-85FA-262A6EA1ABD3}" presName="parentText" presStyleLbl="node1" presStyleIdx="0" presStyleCnt="7" custScaleX="109877" custScaleY="186834" custLinFactNeighborY="5015">
        <dgm:presLayoutVars>
          <dgm:chMax val="0"/>
          <dgm:bulletEnabled val="1"/>
        </dgm:presLayoutVars>
      </dgm:prSet>
      <dgm:spPr/>
    </dgm:pt>
    <dgm:pt modelId="{446D9DF8-2EDF-4C92-B922-79D2A8DA5F6F}" type="pres">
      <dgm:prSet presAssocID="{7E0AB973-FCF7-424A-85FA-262A6EA1ABD3}" presName="negativeSpace" presStyleCnt="0"/>
      <dgm:spPr/>
    </dgm:pt>
    <dgm:pt modelId="{85A745CF-25BF-4A30-B0C9-B02DBD250FE0}" type="pres">
      <dgm:prSet presAssocID="{7E0AB973-FCF7-424A-85FA-262A6EA1ABD3}" presName="childText" presStyleLbl="conFgAcc1" presStyleIdx="0" presStyleCnt="7">
        <dgm:presLayoutVars>
          <dgm:bulletEnabled val="1"/>
        </dgm:presLayoutVars>
      </dgm:prSet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</dgm:spPr>
    </dgm:pt>
    <dgm:pt modelId="{1FF07AFA-FB8D-4515-AE3C-CA5784423291}" type="pres">
      <dgm:prSet presAssocID="{6463D9AC-D074-46C1-B95C-E2C40422019B}" presName="spaceBetweenRectangles" presStyleCnt="0"/>
      <dgm:spPr/>
    </dgm:pt>
    <dgm:pt modelId="{C1DF2BDD-FDDD-44D5-A34A-6732FD769467}" type="pres">
      <dgm:prSet presAssocID="{DC36AB95-4032-4B97-B127-900945D94680}" presName="parentLin" presStyleCnt="0"/>
      <dgm:spPr/>
    </dgm:pt>
    <dgm:pt modelId="{49B4ABFC-CD1A-486F-8A92-98360A6D0C51}" type="pres">
      <dgm:prSet presAssocID="{DC36AB95-4032-4B97-B127-900945D94680}" presName="parentLeftMargin" presStyleLbl="node1" presStyleIdx="0" presStyleCnt="7"/>
      <dgm:spPr/>
    </dgm:pt>
    <dgm:pt modelId="{7C7C1C9E-C703-40D7-9492-A6DCFD219667}" type="pres">
      <dgm:prSet presAssocID="{DC36AB95-4032-4B97-B127-900945D94680}" presName="parentText" presStyleLbl="node1" presStyleIdx="1" presStyleCnt="7" custScaleX="109877" custScaleY="186834" custLinFactNeighborY="5015">
        <dgm:presLayoutVars>
          <dgm:chMax val="0"/>
          <dgm:bulletEnabled val="1"/>
        </dgm:presLayoutVars>
      </dgm:prSet>
      <dgm:spPr/>
    </dgm:pt>
    <dgm:pt modelId="{17F85712-8689-4CD5-A778-B40157F94105}" type="pres">
      <dgm:prSet presAssocID="{DC36AB95-4032-4B97-B127-900945D94680}" presName="negativeSpace" presStyleCnt="0"/>
      <dgm:spPr/>
    </dgm:pt>
    <dgm:pt modelId="{58E54CB5-9CE4-4ADD-93DD-0237DBF63C79}" type="pres">
      <dgm:prSet presAssocID="{DC36AB95-4032-4B97-B127-900945D94680}" presName="childText" presStyleLbl="conFgAcc1" presStyleIdx="1" presStyleCnt="7">
        <dgm:presLayoutVars>
          <dgm:bulletEnabled val="1"/>
        </dgm:presLayoutVars>
      </dgm:prSet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</dgm:spPr>
    </dgm:pt>
    <dgm:pt modelId="{536792C2-19D1-46F2-84FB-A1EECF3AB60E}" type="pres">
      <dgm:prSet presAssocID="{A3A023BC-8DC5-4A47-90C6-BA34EE023296}" presName="spaceBetweenRectangles" presStyleCnt="0"/>
      <dgm:spPr/>
    </dgm:pt>
    <dgm:pt modelId="{B6AC6E35-0C84-4BC9-B21E-64124C0A5D25}" type="pres">
      <dgm:prSet presAssocID="{3F00E4A2-E234-4CA1-B0C8-F6A5EACF1A22}" presName="parentLin" presStyleCnt="0"/>
      <dgm:spPr/>
    </dgm:pt>
    <dgm:pt modelId="{48EC8755-1B8C-44FD-86D0-DB0D4AF416F3}" type="pres">
      <dgm:prSet presAssocID="{3F00E4A2-E234-4CA1-B0C8-F6A5EACF1A22}" presName="parentLeftMargin" presStyleLbl="node1" presStyleIdx="1" presStyleCnt="7"/>
      <dgm:spPr/>
    </dgm:pt>
    <dgm:pt modelId="{6FD8D524-A542-47C5-B8B2-00B9EB74433A}" type="pres">
      <dgm:prSet presAssocID="{3F00E4A2-E234-4CA1-B0C8-F6A5EACF1A22}" presName="parentText" presStyleLbl="node1" presStyleIdx="2" presStyleCnt="7" custScaleX="109877" custScaleY="186834" custLinFactNeighborY="5015">
        <dgm:presLayoutVars>
          <dgm:chMax val="0"/>
          <dgm:bulletEnabled val="1"/>
        </dgm:presLayoutVars>
      </dgm:prSet>
      <dgm:spPr/>
    </dgm:pt>
    <dgm:pt modelId="{11BA8EAE-868A-4FA2-AA48-0C788884E3C2}" type="pres">
      <dgm:prSet presAssocID="{3F00E4A2-E234-4CA1-B0C8-F6A5EACF1A22}" presName="negativeSpace" presStyleCnt="0"/>
      <dgm:spPr/>
    </dgm:pt>
    <dgm:pt modelId="{EC881BC5-FD94-4AF5-83AD-90D4685F272D}" type="pres">
      <dgm:prSet presAssocID="{3F00E4A2-E234-4CA1-B0C8-F6A5EACF1A22}" presName="childText" presStyleLbl="conFgAcc1" presStyleIdx="2" presStyleCnt="7">
        <dgm:presLayoutVars>
          <dgm:bulletEnabled val="1"/>
        </dgm:presLayoutVars>
      </dgm:prSet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</dgm:spPr>
    </dgm:pt>
    <dgm:pt modelId="{1D054B77-6D62-445C-9E81-CB07F1576875}" type="pres">
      <dgm:prSet presAssocID="{708A8C0D-52E3-42F7-A667-0D69C6CE3652}" presName="spaceBetweenRectangles" presStyleCnt="0"/>
      <dgm:spPr/>
    </dgm:pt>
    <dgm:pt modelId="{9EC8F8C1-0C41-46D9-B1E6-5193DA5B495B}" type="pres">
      <dgm:prSet presAssocID="{9E63365E-4B4E-41A6-9D77-0DE8D66C2A64}" presName="parentLin" presStyleCnt="0"/>
      <dgm:spPr/>
    </dgm:pt>
    <dgm:pt modelId="{C12499BE-639D-4F54-AD85-ECD69A55DD70}" type="pres">
      <dgm:prSet presAssocID="{9E63365E-4B4E-41A6-9D77-0DE8D66C2A64}" presName="parentLeftMargin" presStyleLbl="node1" presStyleIdx="2" presStyleCnt="7"/>
      <dgm:spPr/>
    </dgm:pt>
    <dgm:pt modelId="{A898E0A2-4366-488F-8BAD-57CCA8443B12}" type="pres">
      <dgm:prSet presAssocID="{9E63365E-4B4E-41A6-9D77-0DE8D66C2A64}" presName="parentText" presStyleLbl="node1" presStyleIdx="3" presStyleCnt="7" custScaleX="109877" custScaleY="186834" custLinFactNeighborY="5015">
        <dgm:presLayoutVars>
          <dgm:chMax val="0"/>
          <dgm:bulletEnabled val="1"/>
        </dgm:presLayoutVars>
      </dgm:prSet>
      <dgm:spPr/>
    </dgm:pt>
    <dgm:pt modelId="{4DB67BC1-73AE-447F-8BEE-0568EEC3FFF2}" type="pres">
      <dgm:prSet presAssocID="{9E63365E-4B4E-41A6-9D77-0DE8D66C2A64}" presName="negativeSpace" presStyleCnt="0"/>
      <dgm:spPr/>
    </dgm:pt>
    <dgm:pt modelId="{7AE8DDCF-99DD-48C3-9A6F-26EB342B00C0}" type="pres">
      <dgm:prSet presAssocID="{9E63365E-4B4E-41A6-9D77-0DE8D66C2A64}" presName="childText" presStyleLbl="conFgAcc1" presStyleIdx="3" presStyleCnt="7">
        <dgm:presLayoutVars>
          <dgm:bulletEnabled val="1"/>
        </dgm:presLayoutVars>
      </dgm:prSet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</dgm:spPr>
    </dgm:pt>
    <dgm:pt modelId="{19DAD6B0-388D-4AE4-8638-CCC06F5338CD}" type="pres">
      <dgm:prSet presAssocID="{3713C753-7DE1-485C-A487-C66C5E0A3A2A}" presName="spaceBetweenRectangles" presStyleCnt="0"/>
      <dgm:spPr/>
    </dgm:pt>
    <dgm:pt modelId="{A5CD2797-3A73-4007-85D3-523E02B2C874}" type="pres">
      <dgm:prSet presAssocID="{C1B4A4B4-3997-40D1-ACC4-AC322787908A}" presName="parentLin" presStyleCnt="0"/>
      <dgm:spPr/>
    </dgm:pt>
    <dgm:pt modelId="{3A204AE6-1219-4EC6-8082-51B97E30A3BB}" type="pres">
      <dgm:prSet presAssocID="{C1B4A4B4-3997-40D1-ACC4-AC322787908A}" presName="parentLeftMargin" presStyleLbl="node1" presStyleIdx="3" presStyleCnt="7"/>
      <dgm:spPr/>
    </dgm:pt>
    <dgm:pt modelId="{315252FC-6E60-48F0-BC10-8BC816A8D050}" type="pres">
      <dgm:prSet presAssocID="{C1B4A4B4-3997-40D1-ACC4-AC322787908A}" presName="parentText" presStyleLbl="node1" presStyleIdx="4" presStyleCnt="7" custScaleX="109877" custScaleY="186834" custLinFactNeighborY="5015">
        <dgm:presLayoutVars>
          <dgm:chMax val="0"/>
          <dgm:bulletEnabled val="1"/>
        </dgm:presLayoutVars>
      </dgm:prSet>
      <dgm:spPr/>
    </dgm:pt>
    <dgm:pt modelId="{C5D382AF-E90F-4A2F-8E6D-3DB90C96B8D1}" type="pres">
      <dgm:prSet presAssocID="{C1B4A4B4-3997-40D1-ACC4-AC322787908A}" presName="negativeSpace" presStyleCnt="0"/>
      <dgm:spPr/>
    </dgm:pt>
    <dgm:pt modelId="{CD571E70-AAD9-43B2-82EE-BF455B16BA6E}" type="pres">
      <dgm:prSet presAssocID="{C1B4A4B4-3997-40D1-ACC4-AC322787908A}" presName="childText" presStyleLbl="conFgAcc1" presStyleIdx="4" presStyleCnt="7">
        <dgm:presLayoutVars>
          <dgm:bulletEnabled val="1"/>
        </dgm:presLayoutVars>
      </dgm:prSet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</dgm:spPr>
    </dgm:pt>
    <dgm:pt modelId="{7774BFE0-F881-49A5-9BFA-1A8A35CFDA61}" type="pres">
      <dgm:prSet presAssocID="{3BF219EB-C2DC-4859-BE6D-3820B337A14B}" presName="spaceBetweenRectangles" presStyleCnt="0"/>
      <dgm:spPr/>
    </dgm:pt>
    <dgm:pt modelId="{6A4507A7-B647-4587-BE1B-107EF987CD46}" type="pres">
      <dgm:prSet presAssocID="{F476E8F7-494A-4E5E-9785-67217DF8227D}" presName="parentLin" presStyleCnt="0"/>
      <dgm:spPr/>
    </dgm:pt>
    <dgm:pt modelId="{F957FF4A-1811-425D-8DA2-81487E9132CB}" type="pres">
      <dgm:prSet presAssocID="{F476E8F7-494A-4E5E-9785-67217DF8227D}" presName="parentLeftMargin" presStyleLbl="node1" presStyleIdx="4" presStyleCnt="7"/>
      <dgm:spPr/>
    </dgm:pt>
    <dgm:pt modelId="{B77B0005-C020-470F-9B5A-5D71BE3B0C44}" type="pres">
      <dgm:prSet presAssocID="{F476E8F7-494A-4E5E-9785-67217DF8227D}" presName="parentText" presStyleLbl="node1" presStyleIdx="5" presStyleCnt="7" custScaleX="109877" custScaleY="186834" custLinFactNeighborY="5015">
        <dgm:presLayoutVars>
          <dgm:chMax val="0"/>
          <dgm:bulletEnabled val="1"/>
        </dgm:presLayoutVars>
      </dgm:prSet>
      <dgm:spPr/>
    </dgm:pt>
    <dgm:pt modelId="{F4F874BE-126F-4732-8250-32F016CD6C15}" type="pres">
      <dgm:prSet presAssocID="{F476E8F7-494A-4E5E-9785-67217DF8227D}" presName="negativeSpace" presStyleCnt="0"/>
      <dgm:spPr/>
    </dgm:pt>
    <dgm:pt modelId="{C752E464-A888-4183-9363-3AB4B62E3689}" type="pres">
      <dgm:prSet presAssocID="{F476E8F7-494A-4E5E-9785-67217DF8227D}" presName="childText" presStyleLbl="conFgAcc1" presStyleIdx="5" presStyleCnt="7">
        <dgm:presLayoutVars>
          <dgm:bulletEnabled val="1"/>
        </dgm:presLayoutVars>
      </dgm:prSet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</dgm:spPr>
    </dgm:pt>
    <dgm:pt modelId="{385757FF-D666-4C57-9909-D7ABEF7D6E94}" type="pres">
      <dgm:prSet presAssocID="{201549C0-75DD-4097-96D5-C4361BADCC62}" presName="spaceBetweenRectangles" presStyleCnt="0"/>
      <dgm:spPr/>
    </dgm:pt>
    <dgm:pt modelId="{9497FCEF-27E8-454A-88E6-E0AC7A74133C}" type="pres">
      <dgm:prSet presAssocID="{7C9363AB-5CAA-4A51-816C-413304C7D2B4}" presName="parentLin" presStyleCnt="0"/>
      <dgm:spPr/>
    </dgm:pt>
    <dgm:pt modelId="{4EA88347-3094-4BB2-8EB6-B79D17BE069B}" type="pres">
      <dgm:prSet presAssocID="{7C9363AB-5CAA-4A51-816C-413304C7D2B4}" presName="parentLeftMargin" presStyleLbl="node1" presStyleIdx="5" presStyleCnt="7"/>
      <dgm:spPr/>
    </dgm:pt>
    <dgm:pt modelId="{47A7E86C-AAC7-448E-A63A-EF2961330415}" type="pres">
      <dgm:prSet presAssocID="{7C9363AB-5CAA-4A51-816C-413304C7D2B4}" presName="parentText" presStyleLbl="node1" presStyleIdx="6" presStyleCnt="7" custScaleX="109877" custScaleY="186834">
        <dgm:presLayoutVars>
          <dgm:chMax val="0"/>
          <dgm:bulletEnabled val="1"/>
        </dgm:presLayoutVars>
      </dgm:prSet>
      <dgm:spPr/>
    </dgm:pt>
    <dgm:pt modelId="{E9ECBAA3-71D8-4FF0-B951-B4BDB4497E71}" type="pres">
      <dgm:prSet presAssocID="{7C9363AB-5CAA-4A51-816C-413304C7D2B4}" presName="negativeSpace" presStyleCnt="0"/>
      <dgm:spPr/>
    </dgm:pt>
    <dgm:pt modelId="{9F82FD67-D35D-44ED-9924-59F31D57DFA2}" type="pres">
      <dgm:prSet presAssocID="{7C9363AB-5CAA-4A51-816C-413304C7D2B4}" presName="childText" presStyleLbl="conFgAcc1" presStyleIdx="6" presStyleCnt="7">
        <dgm:presLayoutVars>
          <dgm:bulletEnabled val="1"/>
        </dgm:presLayoutVars>
      </dgm:prSet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accent3">
              <a:lumMod val="40000"/>
              <a:lumOff val="60000"/>
            </a:schemeClr>
          </a:solidFill>
        </a:ln>
      </dgm:spPr>
    </dgm:pt>
  </dgm:ptLst>
  <dgm:cxnLst>
    <dgm:cxn modelId="{06FB4D04-50ED-492E-B5E2-DFC5467CB89E}" type="presOf" srcId="{7C9363AB-5CAA-4A51-816C-413304C7D2B4}" destId="{4EA88347-3094-4BB2-8EB6-B79D17BE069B}" srcOrd="0" destOrd="0" presId="urn:microsoft.com/office/officeart/2005/8/layout/list1"/>
    <dgm:cxn modelId="{D3ABA20F-A1E4-48BA-8BC4-AF417FAE6F02}" type="presOf" srcId="{C1B4A4B4-3997-40D1-ACC4-AC322787908A}" destId="{3A204AE6-1219-4EC6-8082-51B97E30A3BB}" srcOrd="0" destOrd="0" presId="urn:microsoft.com/office/officeart/2005/8/layout/list1"/>
    <dgm:cxn modelId="{09A4E138-316C-4903-8787-909F8318CB7F}" srcId="{3720069F-F952-4206-837A-6479C34E45A2}" destId="{F476E8F7-494A-4E5E-9785-67217DF8227D}" srcOrd="5" destOrd="0" parTransId="{F865AD53-C93B-4EF8-9373-B9234CB006A3}" sibTransId="{201549C0-75DD-4097-96D5-C4361BADCC62}"/>
    <dgm:cxn modelId="{5127625B-0518-4F4F-BF2D-E2939A9734D3}" type="presOf" srcId="{9E63365E-4B4E-41A6-9D77-0DE8D66C2A64}" destId="{A898E0A2-4366-488F-8BAD-57CCA8443B12}" srcOrd="1" destOrd="0" presId="urn:microsoft.com/office/officeart/2005/8/layout/list1"/>
    <dgm:cxn modelId="{379F2447-35A9-4FE1-B8DD-B160C2A076B2}" type="presOf" srcId="{F476E8F7-494A-4E5E-9785-67217DF8227D}" destId="{B77B0005-C020-470F-9B5A-5D71BE3B0C44}" srcOrd="1" destOrd="0" presId="urn:microsoft.com/office/officeart/2005/8/layout/list1"/>
    <dgm:cxn modelId="{5FCC8168-F870-4760-96D9-5D4F4B4A2825}" type="presOf" srcId="{DC36AB95-4032-4B97-B127-900945D94680}" destId="{7C7C1C9E-C703-40D7-9492-A6DCFD219667}" srcOrd="1" destOrd="0" presId="urn:microsoft.com/office/officeart/2005/8/layout/list1"/>
    <dgm:cxn modelId="{50E46769-8238-495E-828C-4A809E34EA1D}" type="presOf" srcId="{7E0AB973-FCF7-424A-85FA-262A6EA1ABD3}" destId="{4E6661CB-D3CE-4EB9-944C-A07CA0189E9E}" srcOrd="0" destOrd="0" presId="urn:microsoft.com/office/officeart/2005/8/layout/list1"/>
    <dgm:cxn modelId="{2C5F874B-BF06-41F5-8774-C392D6C0F906}" srcId="{3720069F-F952-4206-837A-6479C34E45A2}" destId="{DC36AB95-4032-4B97-B127-900945D94680}" srcOrd="1" destOrd="0" parTransId="{6C1B4BA3-0334-49E3-A60B-0A9731F1AF50}" sibTransId="{A3A023BC-8DC5-4A47-90C6-BA34EE023296}"/>
    <dgm:cxn modelId="{626E384D-F6A4-4E8D-A82D-87FA88FEEA31}" type="presOf" srcId="{DC36AB95-4032-4B97-B127-900945D94680}" destId="{49B4ABFC-CD1A-486F-8A92-98360A6D0C51}" srcOrd="0" destOrd="0" presId="urn:microsoft.com/office/officeart/2005/8/layout/list1"/>
    <dgm:cxn modelId="{D7521378-114C-42B2-8B1B-812A7D8531AA}" type="presOf" srcId="{9E63365E-4B4E-41A6-9D77-0DE8D66C2A64}" destId="{C12499BE-639D-4F54-AD85-ECD69A55DD70}" srcOrd="0" destOrd="0" presId="urn:microsoft.com/office/officeart/2005/8/layout/list1"/>
    <dgm:cxn modelId="{F8D70385-1AFC-45A0-96C8-E03111E023C3}" srcId="{3720069F-F952-4206-837A-6479C34E45A2}" destId="{C1B4A4B4-3997-40D1-ACC4-AC322787908A}" srcOrd="4" destOrd="0" parTransId="{7FAC1076-749C-4B74-ADD6-5B61894B5143}" sibTransId="{3BF219EB-C2DC-4859-BE6D-3820B337A14B}"/>
    <dgm:cxn modelId="{FFAEBC8A-8838-4FDD-B495-63428961399A}" srcId="{3720069F-F952-4206-837A-6479C34E45A2}" destId="{7C9363AB-5CAA-4A51-816C-413304C7D2B4}" srcOrd="6" destOrd="0" parTransId="{9FD3BF13-BDCE-4188-8658-D46CC46D4859}" sibTransId="{EB7C3893-CADB-4C37-90A3-BCDBF253236E}"/>
    <dgm:cxn modelId="{985A268C-15A4-45BF-B213-8511117A8977}" type="presOf" srcId="{7C9363AB-5CAA-4A51-816C-413304C7D2B4}" destId="{47A7E86C-AAC7-448E-A63A-EF2961330415}" srcOrd="1" destOrd="0" presId="urn:microsoft.com/office/officeart/2005/8/layout/list1"/>
    <dgm:cxn modelId="{A43DAF8C-4EDB-4BDF-B828-5F620BEAB57E}" type="presOf" srcId="{3F00E4A2-E234-4CA1-B0C8-F6A5EACF1A22}" destId="{48EC8755-1B8C-44FD-86D0-DB0D4AF416F3}" srcOrd="0" destOrd="0" presId="urn:microsoft.com/office/officeart/2005/8/layout/list1"/>
    <dgm:cxn modelId="{E532978F-6EE1-4EF7-A528-EBF78E87CF32}" type="presOf" srcId="{3F00E4A2-E234-4CA1-B0C8-F6A5EACF1A22}" destId="{6FD8D524-A542-47C5-B8B2-00B9EB74433A}" srcOrd="1" destOrd="0" presId="urn:microsoft.com/office/officeart/2005/8/layout/list1"/>
    <dgm:cxn modelId="{88787790-2EFE-48D0-969F-ED59F375AFFB}" type="presOf" srcId="{3720069F-F952-4206-837A-6479C34E45A2}" destId="{FD8A02AA-6FD9-43A9-9A7C-D778F8CDDAE5}" srcOrd="0" destOrd="0" presId="urn:microsoft.com/office/officeart/2005/8/layout/list1"/>
    <dgm:cxn modelId="{33E95C9D-2975-4F5A-B63A-48D9DEC1E24A}" type="presOf" srcId="{F476E8F7-494A-4E5E-9785-67217DF8227D}" destId="{F957FF4A-1811-425D-8DA2-81487E9132CB}" srcOrd="0" destOrd="0" presId="urn:microsoft.com/office/officeart/2005/8/layout/list1"/>
    <dgm:cxn modelId="{3DD3F3A6-B37D-43AB-8650-90D8E877D9A5}" type="presOf" srcId="{C1B4A4B4-3997-40D1-ACC4-AC322787908A}" destId="{315252FC-6E60-48F0-BC10-8BC816A8D050}" srcOrd="1" destOrd="0" presId="urn:microsoft.com/office/officeart/2005/8/layout/list1"/>
    <dgm:cxn modelId="{43006EB6-DF31-48ED-99F4-2D6201045FEC}" type="presOf" srcId="{7E0AB973-FCF7-424A-85FA-262A6EA1ABD3}" destId="{FFF9C2CD-DE63-4BD2-AFC6-FCE87603D004}" srcOrd="1" destOrd="0" presId="urn:microsoft.com/office/officeart/2005/8/layout/list1"/>
    <dgm:cxn modelId="{5079D5BC-39B7-4C19-961C-F36142EED98D}" srcId="{3720069F-F952-4206-837A-6479C34E45A2}" destId="{9E63365E-4B4E-41A6-9D77-0DE8D66C2A64}" srcOrd="3" destOrd="0" parTransId="{7C6C000E-C512-4A00-974E-508F1C3701D6}" sibTransId="{3713C753-7DE1-485C-A487-C66C5E0A3A2A}"/>
    <dgm:cxn modelId="{4278D5C6-36D1-4BF5-8BF8-ED9C7049F97E}" srcId="{3720069F-F952-4206-837A-6479C34E45A2}" destId="{3F00E4A2-E234-4CA1-B0C8-F6A5EACF1A22}" srcOrd="2" destOrd="0" parTransId="{2A51DD94-1D7F-4A0E-8EC1-81CBCB82DB3F}" sibTransId="{708A8C0D-52E3-42F7-A667-0D69C6CE3652}"/>
    <dgm:cxn modelId="{6068FBC9-C9F6-425B-8C96-71BEE13A7B4E}" srcId="{3720069F-F952-4206-837A-6479C34E45A2}" destId="{7E0AB973-FCF7-424A-85FA-262A6EA1ABD3}" srcOrd="0" destOrd="0" parTransId="{6B65FD1B-3EE9-409A-A6F7-67A1FD94B067}" sibTransId="{6463D9AC-D074-46C1-B95C-E2C40422019B}"/>
    <dgm:cxn modelId="{0308B6B7-B8A6-4ED7-8718-662CBA655951}" type="presParOf" srcId="{FD8A02AA-6FD9-43A9-9A7C-D778F8CDDAE5}" destId="{065A7692-6EB5-45B4-BF1E-B725B1251A23}" srcOrd="0" destOrd="0" presId="urn:microsoft.com/office/officeart/2005/8/layout/list1"/>
    <dgm:cxn modelId="{C883D513-1414-43E9-9966-20D378D852E6}" type="presParOf" srcId="{065A7692-6EB5-45B4-BF1E-B725B1251A23}" destId="{4E6661CB-D3CE-4EB9-944C-A07CA0189E9E}" srcOrd="0" destOrd="0" presId="urn:microsoft.com/office/officeart/2005/8/layout/list1"/>
    <dgm:cxn modelId="{30E6CECE-EFCD-4BB7-A85B-537553440ACD}" type="presParOf" srcId="{065A7692-6EB5-45B4-BF1E-B725B1251A23}" destId="{FFF9C2CD-DE63-4BD2-AFC6-FCE87603D004}" srcOrd="1" destOrd="0" presId="urn:microsoft.com/office/officeart/2005/8/layout/list1"/>
    <dgm:cxn modelId="{EB56BF05-8BA2-46D9-B55F-4366819B38DF}" type="presParOf" srcId="{FD8A02AA-6FD9-43A9-9A7C-D778F8CDDAE5}" destId="{446D9DF8-2EDF-4C92-B922-79D2A8DA5F6F}" srcOrd="1" destOrd="0" presId="urn:microsoft.com/office/officeart/2005/8/layout/list1"/>
    <dgm:cxn modelId="{8BD566FE-B6A5-46E0-A86B-57F4F3F96B15}" type="presParOf" srcId="{FD8A02AA-6FD9-43A9-9A7C-D778F8CDDAE5}" destId="{85A745CF-25BF-4A30-B0C9-B02DBD250FE0}" srcOrd="2" destOrd="0" presId="urn:microsoft.com/office/officeart/2005/8/layout/list1"/>
    <dgm:cxn modelId="{4947A49C-A319-41DB-9D42-79039E5C74B1}" type="presParOf" srcId="{FD8A02AA-6FD9-43A9-9A7C-D778F8CDDAE5}" destId="{1FF07AFA-FB8D-4515-AE3C-CA5784423291}" srcOrd="3" destOrd="0" presId="urn:microsoft.com/office/officeart/2005/8/layout/list1"/>
    <dgm:cxn modelId="{5C93B420-1337-4805-84FD-037B6B9248CE}" type="presParOf" srcId="{FD8A02AA-6FD9-43A9-9A7C-D778F8CDDAE5}" destId="{C1DF2BDD-FDDD-44D5-A34A-6732FD769467}" srcOrd="4" destOrd="0" presId="urn:microsoft.com/office/officeart/2005/8/layout/list1"/>
    <dgm:cxn modelId="{A209FE39-C4DC-4D9D-8AC1-66E3C1CA57F7}" type="presParOf" srcId="{C1DF2BDD-FDDD-44D5-A34A-6732FD769467}" destId="{49B4ABFC-CD1A-486F-8A92-98360A6D0C51}" srcOrd="0" destOrd="0" presId="urn:microsoft.com/office/officeart/2005/8/layout/list1"/>
    <dgm:cxn modelId="{D8A5A39D-E125-4F5F-8135-88A0C69D3C75}" type="presParOf" srcId="{C1DF2BDD-FDDD-44D5-A34A-6732FD769467}" destId="{7C7C1C9E-C703-40D7-9492-A6DCFD219667}" srcOrd="1" destOrd="0" presId="urn:microsoft.com/office/officeart/2005/8/layout/list1"/>
    <dgm:cxn modelId="{186AFE5C-481F-4BC6-86CE-F7B3A3935F01}" type="presParOf" srcId="{FD8A02AA-6FD9-43A9-9A7C-D778F8CDDAE5}" destId="{17F85712-8689-4CD5-A778-B40157F94105}" srcOrd="5" destOrd="0" presId="urn:microsoft.com/office/officeart/2005/8/layout/list1"/>
    <dgm:cxn modelId="{EBFD2750-5FC8-475D-9504-7AD53FAD396C}" type="presParOf" srcId="{FD8A02AA-6FD9-43A9-9A7C-D778F8CDDAE5}" destId="{58E54CB5-9CE4-4ADD-93DD-0237DBF63C79}" srcOrd="6" destOrd="0" presId="urn:microsoft.com/office/officeart/2005/8/layout/list1"/>
    <dgm:cxn modelId="{69C1C4CD-83D0-42DD-A7B5-C8C73C612D81}" type="presParOf" srcId="{FD8A02AA-6FD9-43A9-9A7C-D778F8CDDAE5}" destId="{536792C2-19D1-46F2-84FB-A1EECF3AB60E}" srcOrd="7" destOrd="0" presId="urn:microsoft.com/office/officeart/2005/8/layout/list1"/>
    <dgm:cxn modelId="{5101F763-5534-468C-8FCC-F19969053401}" type="presParOf" srcId="{FD8A02AA-6FD9-43A9-9A7C-D778F8CDDAE5}" destId="{B6AC6E35-0C84-4BC9-B21E-64124C0A5D25}" srcOrd="8" destOrd="0" presId="urn:microsoft.com/office/officeart/2005/8/layout/list1"/>
    <dgm:cxn modelId="{106D0519-F2F0-4F41-9F30-1759658D9D30}" type="presParOf" srcId="{B6AC6E35-0C84-4BC9-B21E-64124C0A5D25}" destId="{48EC8755-1B8C-44FD-86D0-DB0D4AF416F3}" srcOrd="0" destOrd="0" presId="urn:microsoft.com/office/officeart/2005/8/layout/list1"/>
    <dgm:cxn modelId="{807B50B9-5FD3-4AF5-AFAE-AD07A7416450}" type="presParOf" srcId="{B6AC6E35-0C84-4BC9-B21E-64124C0A5D25}" destId="{6FD8D524-A542-47C5-B8B2-00B9EB74433A}" srcOrd="1" destOrd="0" presId="urn:microsoft.com/office/officeart/2005/8/layout/list1"/>
    <dgm:cxn modelId="{E8A88199-F4DF-4A7E-A875-19C3F3BD7303}" type="presParOf" srcId="{FD8A02AA-6FD9-43A9-9A7C-D778F8CDDAE5}" destId="{11BA8EAE-868A-4FA2-AA48-0C788884E3C2}" srcOrd="9" destOrd="0" presId="urn:microsoft.com/office/officeart/2005/8/layout/list1"/>
    <dgm:cxn modelId="{C9E02D74-6808-4D46-87E6-69E979BAC9E5}" type="presParOf" srcId="{FD8A02AA-6FD9-43A9-9A7C-D778F8CDDAE5}" destId="{EC881BC5-FD94-4AF5-83AD-90D4685F272D}" srcOrd="10" destOrd="0" presId="urn:microsoft.com/office/officeart/2005/8/layout/list1"/>
    <dgm:cxn modelId="{07838860-58DA-4979-B9C9-29A482A945A4}" type="presParOf" srcId="{FD8A02AA-6FD9-43A9-9A7C-D778F8CDDAE5}" destId="{1D054B77-6D62-445C-9E81-CB07F1576875}" srcOrd="11" destOrd="0" presId="urn:microsoft.com/office/officeart/2005/8/layout/list1"/>
    <dgm:cxn modelId="{E3C76B98-3C52-486E-B039-3DBD67108D39}" type="presParOf" srcId="{FD8A02AA-6FD9-43A9-9A7C-D778F8CDDAE5}" destId="{9EC8F8C1-0C41-46D9-B1E6-5193DA5B495B}" srcOrd="12" destOrd="0" presId="urn:microsoft.com/office/officeart/2005/8/layout/list1"/>
    <dgm:cxn modelId="{D1C1E54B-732B-4B06-B4A0-2A6D20A9ADF6}" type="presParOf" srcId="{9EC8F8C1-0C41-46D9-B1E6-5193DA5B495B}" destId="{C12499BE-639D-4F54-AD85-ECD69A55DD70}" srcOrd="0" destOrd="0" presId="urn:microsoft.com/office/officeart/2005/8/layout/list1"/>
    <dgm:cxn modelId="{3661C68D-9961-479B-87B6-25749C002A92}" type="presParOf" srcId="{9EC8F8C1-0C41-46D9-B1E6-5193DA5B495B}" destId="{A898E0A2-4366-488F-8BAD-57CCA8443B12}" srcOrd="1" destOrd="0" presId="urn:microsoft.com/office/officeart/2005/8/layout/list1"/>
    <dgm:cxn modelId="{8AD48C6C-C7AE-4453-AEC2-68C8E0AF5648}" type="presParOf" srcId="{FD8A02AA-6FD9-43A9-9A7C-D778F8CDDAE5}" destId="{4DB67BC1-73AE-447F-8BEE-0568EEC3FFF2}" srcOrd="13" destOrd="0" presId="urn:microsoft.com/office/officeart/2005/8/layout/list1"/>
    <dgm:cxn modelId="{96CFB6E1-83D2-4DA2-B768-D9A76FB88921}" type="presParOf" srcId="{FD8A02AA-6FD9-43A9-9A7C-D778F8CDDAE5}" destId="{7AE8DDCF-99DD-48C3-9A6F-26EB342B00C0}" srcOrd="14" destOrd="0" presId="urn:microsoft.com/office/officeart/2005/8/layout/list1"/>
    <dgm:cxn modelId="{01A3162C-E704-4C34-90A0-4604AC3DA586}" type="presParOf" srcId="{FD8A02AA-6FD9-43A9-9A7C-D778F8CDDAE5}" destId="{19DAD6B0-388D-4AE4-8638-CCC06F5338CD}" srcOrd="15" destOrd="0" presId="urn:microsoft.com/office/officeart/2005/8/layout/list1"/>
    <dgm:cxn modelId="{828CEAFF-1493-4849-8321-AD0DC0F11988}" type="presParOf" srcId="{FD8A02AA-6FD9-43A9-9A7C-D778F8CDDAE5}" destId="{A5CD2797-3A73-4007-85D3-523E02B2C874}" srcOrd="16" destOrd="0" presId="urn:microsoft.com/office/officeart/2005/8/layout/list1"/>
    <dgm:cxn modelId="{D046D90F-EA10-4404-A994-564A5A5F4624}" type="presParOf" srcId="{A5CD2797-3A73-4007-85D3-523E02B2C874}" destId="{3A204AE6-1219-4EC6-8082-51B97E30A3BB}" srcOrd="0" destOrd="0" presId="urn:microsoft.com/office/officeart/2005/8/layout/list1"/>
    <dgm:cxn modelId="{2751CF4A-BEE9-451A-92B1-37816458E928}" type="presParOf" srcId="{A5CD2797-3A73-4007-85D3-523E02B2C874}" destId="{315252FC-6E60-48F0-BC10-8BC816A8D050}" srcOrd="1" destOrd="0" presId="urn:microsoft.com/office/officeart/2005/8/layout/list1"/>
    <dgm:cxn modelId="{4935DB9C-620F-4B03-995D-B006AD77C03C}" type="presParOf" srcId="{FD8A02AA-6FD9-43A9-9A7C-D778F8CDDAE5}" destId="{C5D382AF-E90F-4A2F-8E6D-3DB90C96B8D1}" srcOrd="17" destOrd="0" presId="urn:microsoft.com/office/officeart/2005/8/layout/list1"/>
    <dgm:cxn modelId="{B2EF93A8-8BF6-4883-AF07-8A69CD559427}" type="presParOf" srcId="{FD8A02AA-6FD9-43A9-9A7C-D778F8CDDAE5}" destId="{CD571E70-AAD9-43B2-82EE-BF455B16BA6E}" srcOrd="18" destOrd="0" presId="urn:microsoft.com/office/officeart/2005/8/layout/list1"/>
    <dgm:cxn modelId="{DF7EC7B7-6722-4989-B36F-E4AD5DEC4E9A}" type="presParOf" srcId="{FD8A02AA-6FD9-43A9-9A7C-D778F8CDDAE5}" destId="{7774BFE0-F881-49A5-9BFA-1A8A35CFDA61}" srcOrd="19" destOrd="0" presId="urn:microsoft.com/office/officeart/2005/8/layout/list1"/>
    <dgm:cxn modelId="{12AB5157-43C0-4BCA-9FB1-EB91884E76AE}" type="presParOf" srcId="{FD8A02AA-6FD9-43A9-9A7C-D778F8CDDAE5}" destId="{6A4507A7-B647-4587-BE1B-107EF987CD46}" srcOrd="20" destOrd="0" presId="urn:microsoft.com/office/officeart/2005/8/layout/list1"/>
    <dgm:cxn modelId="{00D0239D-A89E-4366-A7B0-05F352690BFF}" type="presParOf" srcId="{6A4507A7-B647-4587-BE1B-107EF987CD46}" destId="{F957FF4A-1811-425D-8DA2-81487E9132CB}" srcOrd="0" destOrd="0" presId="urn:microsoft.com/office/officeart/2005/8/layout/list1"/>
    <dgm:cxn modelId="{8DAF6DB3-5869-4A6A-BE75-11C72E4C67AA}" type="presParOf" srcId="{6A4507A7-B647-4587-BE1B-107EF987CD46}" destId="{B77B0005-C020-470F-9B5A-5D71BE3B0C44}" srcOrd="1" destOrd="0" presId="urn:microsoft.com/office/officeart/2005/8/layout/list1"/>
    <dgm:cxn modelId="{DF159EE8-8C91-4D29-838E-332A5067F6E2}" type="presParOf" srcId="{FD8A02AA-6FD9-43A9-9A7C-D778F8CDDAE5}" destId="{F4F874BE-126F-4732-8250-32F016CD6C15}" srcOrd="21" destOrd="0" presId="urn:microsoft.com/office/officeart/2005/8/layout/list1"/>
    <dgm:cxn modelId="{009FEAC5-F299-4FE1-94C1-F63760B8E36D}" type="presParOf" srcId="{FD8A02AA-6FD9-43A9-9A7C-D778F8CDDAE5}" destId="{C752E464-A888-4183-9363-3AB4B62E3689}" srcOrd="22" destOrd="0" presId="urn:microsoft.com/office/officeart/2005/8/layout/list1"/>
    <dgm:cxn modelId="{96F82A14-9E38-41A6-BBE2-C578E48E5768}" type="presParOf" srcId="{FD8A02AA-6FD9-43A9-9A7C-D778F8CDDAE5}" destId="{385757FF-D666-4C57-9909-D7ABEF7D6E94}" srcOrd="23" destOrd="0" presId="urn:microsoft.com/office/officeart/2005/8/layout/list1"/>
    <dgm:cxn modelId="{DBAC8B7A-A72F-4E53-ACB0-D1F6C92C4422}" type="presParOf" srcId="{FD8A02AA-6FD9-43A9-9A7C-D778F8CDDAE5}" destId="{9497FCEF-27E8-454A-88E6-E0AC7A74133C}" srcOrd="24" destOrd="0" presId="urn:microsoft.com/office/officeart/2005/8/layout/list1"/>
    <dgm:cxn modelId="{2CC015C4-F287-4046-A5D8-6628D8A71D32}" type="presParOf" srcId="{9497FCEF-27E8-454A-88E6-E0AC7A74133C}" destId="{4EA88347-3094-4BB2-8EB6-B79D17BE069B}" srcOrd="0" destOrd="0" presId="urn:microsoft.com/office/officeart/2005/8/layout/list1"/>
    <dgm:cxn modelId="{BBAAF98C-C102-4778-B4FC-81C9991B5473}" type="presParOf" srcId="{9497FCEF-27E8-454A-88E6-E0AC7A74133C}" destId="{47A7E86C-AAC7-448E-A63A-EF2961330415}" srcOrd="1" destOrd="0" presId="urn:microsoft.com/office/officeart/2005/8/layout/list1"/>
    <dgm:cxn modelId="{13E1D235-7A9C-4859-A22D-EEFBAB7ADF49}" type="presParOf" srcId="{FD8A02AA-6FD9-43A9-9A7C-D778F8CDDAE5}" destId="{E9ECBAA3-71D8-4FF0-B951-B4BDB4497E71}" srcOrd="25" destOrd="0" presId="urn:microsoft.com/office/officeart/2005/8/layout/list1"/>
    <dgm:cxn modelId="{C9CC2CFC-20A5-4976-A465-4AACBE9BC7AE}" type="presParOf" srcId="{FD8A02AA-6FD9-43A9-9A7C-D778F8CDDAE5}" destId="{9F82FD67-D35D-44ED-9924-59F31D57DFA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1E61E5-C466-43EB-A6D9-B253BAD7859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0172905-E5B0-4DFD-8E80-00B10C2A2FA3}">
      <dgm:prSet custT="1"/>
      <dgm:spPr>
        <a:solidFill>
          <a:srgbClr val="5E99AE"/>
        </a:solidFill>
      </dgm:spPr>
      <dgm:t>
        <a:bodyPr/>
        <a:lstStyle/>
        <a:p>
          <a:pPr algn="ctr"/>
          <a:r>
            <a:rPr lang="pl-PL" sz="2000" b="1" dirty="0"/>
            <a:t>Bezpieczeństwo, kontrola i odpowiedzialność: </a:t>
          </a:r>
        </a:p>
      </dgm:t>
    </dgm:pt>
    <dgm:pt modelId="{99B6649D-27E2-4761-AA2C-EFBD655BECD4}" type="parTrans" cxnId="{76BBA731-29F3-4FE1-8183-59803AE673D0}">
      <dgm:prSet/>
      <dgm:spPr/>
      <dgm:t>
        <a:bodyPr/>
        <a:lstStyle/>
        <a:p>
          <a:pPr algn="ctr"/>
          <a:endParaRPr lang="pl-PL" sz="2400" b="1"/>
        </a:p>
      </dgm:t>
    </dgm:pt>
    <dgm:pt modelId="{43EA9FB8-E8CD-4519-9EF3-BBF6A388707C}" type="sibTrans" cxnId="{76BBA731-29F3-4FE1-8183-59803AE673D0}">
      <dgm:prSet custT="1"/>
      <dgm:spPr/>
      <dgm:t>
        <a:bodyPr/>
        <a:lstStyle/>
        <a:p>
          <a:pPr algn="ctr"/>
          <a:endParaRPr lang="pl-PL" sz="3600" b="1"/>
        </a:p>
      </dgm:t>
    </dgm:pt>
    <dgm:pt modelId="{8A8048B0-B608-4212-9531-845CC1526050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ctr"/>
          <a:r>
            <a:rPr lang="pl-PL" sz="1800" b="1" dirty="0"/>
            <a:t>Gmina, realizując zadania na rzecz mieszkańców, musi kierować się nie tylko efektywnością, ale również bezpieczeństwem, stabilnością i interesem publicznym. </a:t>
          </a:r>
        </a:p>
      </dgm:t>
    </dgm:pt>
    <dgm:pt modelId="{56B3DCE9-1BD6-4446-8ABF-2FD8A6B74289}" type="parTrans" cxnId="{1B9960EE-DB0F-4CB7-98DE-C6DC73266195}">
      <dgm:prSet/>
      <dgm:spPr/>
      <dgm:t>
        <a:bodyPr/>
        <a:lstStyle/>
        <a:p>
          <a:pPr algn="ctr"/>
          <a:endParaRPr lang="pl-PL" sz="2400" b="1"/>
        </a:p>
      </dgm:t>
    </dgm:pt>
    <dgm:pt modelId="{105F042A-FA3E-4FB4-85E8-5F66111A7775}" type="sibTrans" cxnId="{1B9960EE-DB0F-4CB7-98DE-C6DC73266195}">
      <dgm:prSet custT="1"/>
      <dgm:spPr/>
      <dgm:t>
        <a:bodyPr/>
        <a:lstStyle/>
        <a:p>
          <a:pPr algn="ctr"/>
          <a:endParaRPr lang="pl-PL" sz="3600" b="1"/>
        </a:p>
      </dgm:t>
    </dgm:pt>
    <dgm:pt modelId="{8DE1538D-39E3-4E78-A2C3-311776E23DAF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ctr"/>
          <a:r>
            <a:rPr lang="pl-PL" sz="1800" b="1" dirty="0"/>
            <a:t>W tym kontekście szczególnego znaczenia nabiera rola spółek komunalnych - to dzięki nim samorząd może działać skutecznie, odpowiedzialnie i z myślą o długofalowych potrzebach społeczności lokalnej. </a:t>
          </a:r>
        </a:p>
      </dgm:t>
    </dgm:pt>
    <dgm:pt modelId="{29F864BF-07E2-464C-8D8D-D6ADE2280575}" type="parTrans" cxnId="{B56D4606-7AEB-4379-8D54-95C011F04CD4}">
      <dgm:prSet/>
      <dgm:spPr/>
      <dgm:t>
        <a:bodyPr/>
        <a:lstStyle/>
        <a:p>
          <a:pPr algn="ctr"/>
          <a:endParaRPr lang="pl-PL" sz="2400" b="1"/>
        </a:p>
      </dgm:t>
    </dgm:pt>
    <dgm:pt modelId="{EB6AC2A5-FFC7-49BF-AC7B-48ABC78C7F94}" type="sibTrans" cxnId="{B56D4606-7AEB-4379-8D54-95C011F04CD4}">
      <dgm:prSet/>
      <dgm:spPr/>
      <dgm:t>
        <a:bodyPr/>
        <a:lstStyle/>
        <a:p>
          <a:pPr algn="ctr"/>
          <a:endParaRPr lang="pl-PL" sz="2400" b="1"/>
        </a:p>
      </dgm:t>
    </dgm:pt>
    <dgm:pt modelId="{28A8C73D-A40F-4A13-BD58-4B9D2CBDE374}">
      <dgm:prSet custT="1"/>
      <dgm:spPr/>
      <dgm:t>
        <a:bodyPr/>
        <a:lstStyle/>
        <a:p>
          <a:pPr algn="ctr"/>
          <a:r>
            <a:rPr lang="pl-PL" sz="2800" b="1" dirty="0"/>
            <a:t>Rozwój gminnej spółki = </a:t>
          </a:r>
        </a:p>
      </dgm:t>
    </dgm:pt>
    <dgm:pt modelId="{35C2A8B1-2617-49EF-B10C-1BBA503277A5}" type="parTrans" cxnId="{882DFCE2-4351-4CAF-BB7C-115609E49B8B}">
      <dgm:prSet/>
      <dgm:spPr/>
      <dgm:t>
        <a:bodyPr/>
        <a:lstStyle/>
        <a:p>
          <a:pPr algn="ctr"/>
          <a:endParaRPr lang="pl-PL" sz="2400" b="1"/>
        </a:p>
      </dgm:t>
    </dgm:pt>
    <dgm:pt modelId="{C386E3FE-D411-4966-9C8E-411D5DA4CE71}" type="sibTrans" cxnId="{882DFCE2-4351-4CAF-BB7C-115609E49B8B}">
      <dgm:prSet custT="1"/>
      <dgm:spPr/>
      <dgm:t>
        <a:bodyPr/>
        <a:lstStyle/>
        <a:p>
          <a:pPr algn="ctr"/>
          <a:endParaRPr lang="pl-PL" sz="3600" b="1"/>
        </a:p>
      </dgm:t>
    </dgm:pt>
    <dgm:pt modelId="{2FDB30A7-8D95-4303-BDA6-BADBEB3C68BB}" type="pres">
      <dgm:prSet presAssocID="{731E61E5-C466-43EB-A6D9-B253BAD7859D}" presName="outerComposite" presStyleCnt="0">
        <dgm:presLayoutVars>
          <dgm:chMax val="5"/>
          <dgm:dir/>
          <dgm:resizeHandles val="exact"/>
        </dgm:presLayoutVars>
      </dgm:prSet>
      <dgm:spPr/>
    </dgm:pt>
    <dgm:pt modelId="{F3FB07FF-5A55-4DF1-8A3C-689F17C7865A}" type="pres">
      <dgm:prSet presAssocID="{731E61E5-C466-43EB-A6D9-B253BAD7859D}" presName="dummyMaxCanvas" presStyleCnt="0">
        <dgm:presLayoutVars/>
      </dgm:prSet>
      <dgm:spPr/>
    </dgm:pt>
    <dgm:pt modelId="{7F8E55C7-7E94-49BF-A3DB-56CF69B6052F}" type="pres">
      <dgm:prSet presAssocID="{731E61E5-C466-43EB-A6D9-B253BAD7859D}" presName="FourNodes_1" presStyleLbl="node1" presStyleIdx="0" presStyleCnt="4" custLinFactNeighborX="13185" custLinFactNeighborY="4638">
        <dgm:presLayoutVars>
          <dgm:bulletEnabled val="1"/>
        </dgm:presLayoutVars>
      </dgm:prSet>
      <dgm:spPr/>
    </dgm:pt>
    <dgm:pt modelId="{AA8347A6-3FCF-4D10-A427-16F5094A5B76}" type="pres">
      <dgm:prSet presAssocID="{731E61E5-C466-43EB-A6D9-B253BAD7859D}" presName="FourNodes_2" presStyleLbl="node1" presStyleIdx="1" presStyleCnt="4" custScaleY="64210" custLinFactNeighborX="4810">
        <dgm:presLayoutVars>
          <dgm:bulletEnabled val="1"/>
        </dgm:presLayoutVars>
      </dgm:prSet>
      <dgm:spPr/>
    </dgm:pt>
    <dgm:pt modelId="{2CA4FEF6-A5F7-4EF2-8889-0DFD58819D27}" type="pres">
      <dgm:prSet presAssocID="{731E61E5-C466-43EB-A6D9-B253BAD7859D}" presName="FourNodes_3" presStyleLbl="node1" presStyleIdx="2" presStyleCnt="4" custLinFactNeighborX="-3440" custLinFactNeighborY="-10117">
        <dgm:presLayoutVars>
          <dgm:bulletEnabled val="1"/>
        </dgm:presLayoutVars>
      </dgm:prSet>
      <dgm:spPr/>
    </dgm:pt>
    <dgm:pt modelId="{D913195D-C963-4B34-97AD-9F138752E604}" type="pres">
      <dgm:prSet presAssocID="{731E61E5-C466-43EB-A6D9-B253BAD7859D}" presName="FourNodes_4" presStyleLbl="node1" presStyleIdx="3" presStyleCnt="4" custScaleX="102740" custScaleY="118553" custLinFactNeighborX="-10822" custLinFactNeighborY="-4638">
        <dgm:presLayoutVars>
          <dgm:bulletEnabled val="1"/>
        </dgm:presLayoutVars>
      </dgm:prSet>
      <dgm:spPr/>
    </dgm:pt>
    <dgm:pt modelId="{FB88908D-3CB9-4FCB-B711-41BF5B68A36F}" type="pres">
      <dgm:prSet presAssocID="{731E61E5-C466-43EB-A6D9-B253BAD7859D}" presName="FourConn_1-2" presStyleLbl="fgAccFollowNode1" presStyleIdx="0" presStyleCnt="3" custLinFactNeighborX="-88223" custLinFactNeighborY="-28543">
        <dgm:presLayoutVars>
          <dgm:bulletEnabled val="1"/>
        </dgm:presLayoutVars>
      </dgm:prSet>
      <dgm:spPr/>
    </dgm:pt>
    <dgm:pt modelId="{E8A94BDE-4C8A-4876-975F-726C9F78A0A9}" type="pres">
      <dgm:prSet presAssocID="{731E61E5-C466-43EB-A6D9-B253BAD7859D}" presName="FourConn_2-3" presStyleLbl="fgAccFollowNode1" presStyleIdx="1" presStyleCnt="3" custLinFactNeighborX="-89520" custLinFactNeighborY="-36652">
        <dgm:presLayoutVars>
          <dgm:bulletEnabled val="1"/>
        </dgm:presLayoutVars>
      </dgm:prSet>
      <dgm:spPr/>
    </dgm:pt>
    <dgm:pt modelId="{DED4C712-0F40-4D05-AD18-C47CAD0741D3}" type="pres">
      <dgm:prSet presAssocID="{731E61E5-C466-43EB-A6D9-B253BAD7859D}" presName="FourConn_3-4" presStyleLbl="fgAccFollowNode1" presStyleIdx="2" presStyleCnt="3" custLinFactNeighborX="-79142" custLinFactNeighborY="-31138">
        <dgm:presLayoutVars>
          <dgm:bulletEnabled val="1"/>
        </dgm:presLayoutVars>
      </dgm:prSet>
      <dgm:spPr/>
    </dgm:pt>
    <dgm:pt modelId="{F0982233-E4C7-4A0E-8288-4981917ABB99}" type="pres">
      <dgm:prSet presAssocID="{731E61E5-C466-43EB-A6D9-B253BAD7859D}" presName="FourNodes_1_text" presStyleLbl="node1" presStyleIdx="3" presStyleCnt="4">
        <dgm:presLayoutVars>
          <dgm:bulletEnabled val="1"/>
        </dgm:presLayoutVars>
      </dgm:prSet>
      <dgm:spPr/>
    </dgm:pt>
    <dgm:pt modelId="{F5E00503-1F73-4AB2-B083-7014216D3B12}" type="pres">
      <dgm:prSet presAssocID="{731E61E5-C466-43EB-A6D9-B253BAD7859D}" presName="FourNodes_2_text" presStyleLbl="node1" presStyleIdx="3" presStyleCnt="4">
        <dgm:presLayoutVars>
          <dgm:bulletEnabled val="1"/>
        </dgm:presLayoutVars>
      </dgm:prSet>
      <dgm:spPr/>
    </dgm:pt>
    <dgm:pt modelId="{EDCEB014-6D1F-48A6-A665-99AD9A506791}" type="pres">
      <dgm:prSet presAssocID="{731E61E5-C466-43EB-A6D9-B253BAD7859D}" presName="FourNodes_3_text" presStyleLbl="node1" presStyleIdx="3" presStyleCnt="4">
        <dgm:presLayoutVars>
          <dgm:bulletEnabled val="1"/>
        </dgm:presLayoutVars>
      </dgm:prSet>
      <dgm:spPr/>
    </dgm:pt>
    <dgm:pt modelId="{EFE8BF03-882E-4805-B7BE-7DDF6FA23FF3}" type="pres">
      <dgm:prSet presAssocID="{731E61E5-C466-43EB-A6D9-B253BAD7859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56D4606-7AEB-4379-8D54-95C011F04CD4}" srcId="{731E61E5-C466-43EB-A6D9-B253BAD7859D}" destId="{8DE1538D-39E3-4E78-A2C3-311776E23DAF}" srcOrd="3" destOrd="0" parTransId="{29F864BF-07E2-464C-8D8D-D6ADE2280575}" sibTransId="{EB6AC2A5-FFC7-49BF-AC7B-48ABC78C7F94}"/>
    <dgm:cxn modelId="{2174980D-676F-4C80-BBEE-FFDCA95979B5}" type="presOf" srcId="{70172905-E5B0-4DFD-8E80-00B10C2A2FA3}" destId="{AA8347A6-3FCF-4D10-A427-16F5094A5B76}" srcOrd="0" destOrd="0" presId="urn:microsoft.com/office/officeart/2005/8/layout/vProcess5"/>
    <dgm:cxn modelId="{2BB4D516-62F6-409F-98CB-99874CE0CD05}" type="presOf" srcId="{70172905-E5B0-4DFD-8E80-00B10C2A2FA3}" destId="{F5E00503-1F73-4AB2-B083-7014216D3B12}" srcOrd="1" destOrd="0" presId="urn:microsoft.com/office/officeart/2005/8/layout/vProcess5"/>
    <dgm:cxn modelId="{9DC0471C-7B8B-4AA0-8F57-0651A37ED8BA}" type="presOf" srcId="{43EA9FB8-E8CD-4519-9EF3-BBF6A388707C}" destId="{E8A94BDE-4C8A-4876-975F-726C9F78A0A9}" srcOrd="0" destOrd="0" presId="urn:microsoft.com/office/officeart/2005/8/layout/vProcess5"/>
    <dgm:cxn modelId="{F02CB226-5FA1-447A-98C5-D86726A6CE77}" type="presOf" srcId="{8A8048B0-B608-4212-9531-845CC1526050}" destId="{EDCEB014-6D1F-48A6-A665-99AD9A506791}" srcOrd="1" destOrd="0" presId="urn:microsoft.com/office/officeart/2005/8/layout/vProcess5"/>
    <dgm:cxn modelId="{CD68BC26-193D-440A-95C9-037AB349AFD5}" type="presOf" srcId="{C386E3FE-D411-4966-9C8E-411D5DA4CE71}" destId="{FB88908D-3CB9-4FCB-B711-41BF5B68A36F}" srcOrd="0" destOrd="0" presId="urn:microsoft.com/office/officeart/2005/8/layout/vProcess5"/>
    <dgm:cxn modelId="{A37F292A-4193-497A-B846-D2F45711DE39}" type="presOf" srcId="{731E61E5-C466-43EB-A6D9-B253BAD7859D}" destId="{2FDB30A7-8D95-4303-BDA6-BADBEB3C68BB}" srcOrd="0" destOrd="0" presId="urn:microsoft.com/office/officeart/2005/8/layout/vProcess5"/>
    <dgm:cxn modelId="{76BBA731-29F3-4FE1-8183-59803AE673D0}" srcId="{731E61E5-C466-43EB-A6D9-B253BAD7859D}" destId="{70172905-E5B0-4DFD-8E80-00B10C2A2FA3}" srcOrd="1" destOrd="0" parTransId="{99B6649D-27E2-4761-AA2C-EFBD655BECD4}" sibTransId="{43EA9FB8-E8CD-4519-9EF3-BBF6A388707C}"/>
    <dgm:cxn modelId="{255ACB34-42AA-4EF0-AE66-1742C79636E9}" type="presOf" srcId="{28A8C73D-A40F-4A13-BD58-4B9D2CBDE374}" destId="{7F8E55C7-7E94-49BF-A3DB-56CF69B6052F}" srcOrd="0" destOrd="0" presId="urn:microsoft.com/office/officeart/2005/8/layout/vProcess5"/>
    <dgm:cxn modelId="{B503636F-1D52-4D47-BBBF-19F414112C78}" type="presOf" srcId="{8DE1538D-39E3-4E78-A2C3-311776E23DAF}" destId="{EFE8BF03-882E-4805-B7BE-7DDF6FA23FF3}" srcOrd="1" destOrd="0" presId="urn:microsoft.com/office/officeart/2005/8/layout/vProcess5"/>
    <dgm:cxn modelId="{FA3A7252-50A7-4B0F-802B-06515B46E5AF}" type="presOf" srcId="{8DE1538D-39E3-4E78-A2C3-311776E23DAF}" destId="{D913195D-C963-4B34-97AD-9F138752E604}" srcOrd="0" destOrd="0" presId="urn:microsoft.com/office/officeart/2005/8/layout/vProcess5"/>
    <dgm:cxn modelId="{0DE3E854-3266-4395-96F3-0B186557AADA}" type="presOf" srcId="{105F042A-FA3E-4FB4-85E8-5F66111A7775}" destId="{DED4C712-0F40-4D05-AD18-C47CAD0741D3}" srcOrd="0" destOrd="0" presId="urn:microsoft.com/office/officeart/2005/8/layout/vProcess5"/>
    <dgm:cxn modelId="{23C65C59-9737-40AE-BC9E-4A9652DCA930}" type="presOf" srcId="{28A8C73D-A40F-4A13-BD58-4B9D2CBDE374}" destId="{F0982233-E4C7-4A0E-8288-4981917ABB99}" srcOrd="1" destOrd="0" presId="urn:microsoft.com/office/officeart/2005/8/layout/vProcess5"/>
    <dgm:cxn modelId="{882DFCE2-4351-4CAF-BB7C-115609E49B8B}" srcId="{731E61E5-C466-43EB-A6D9-B253BAD7859D}" destId="{28A8C73D-A40F-4A13-BD58-4B9D2CBDE374}" srcOrd="0" destOrd="0" parTransId="{35C2A8B1-2617-49EF-B10C-1BBA503277A5}" sibTransId="{C386E3FE-D411-4966-9C8E-411D5DA4CE71}"/>
    <dgm:cxn modelId="{A5B9B9EC-91F6-4DBC-AF0E-1AB25DB98876}" type="presOf" srcId="{8A8048B0-B608-4212-9531-845CC1526050}" destId="{2CA4FEF6-A5F7-4EF2-8889-0DFD58819D27}" srcOrd="0" destOrd="0" presId="urn:microsoft.com/office/officeart/2005/8/layout/vProcess5"/>
    <dgm:cxn modelId="{1B9960EE-DB0F-4CB7-98DE-C6DC73266195}" srcId="{731E61E5-C466-43EB-A6D9-B253BAD7859D}" destId="{8A8048B0-B608-4212-9531-845CC1526050}" srcOrd="2" destOrd="0" parTransId="{56B3DCE9-1BD6-4446-8ABF-2FD8A6B74289}" sibTransId="{105F042A-FA3E-4FB4-85E8-5F66111A7775}"/>
    <dgm:cxn modelId="{4EE920FF-A1CF-4ADC-9855-F01C1D374F3E}" type="presParOf" srcId="{2FDB30A7-8D95-4303-BDA6-BADBEB3C68BB}" destId="{F3FB07FF-5A55-4DF1-8A3C-689F17C7865A}" srcOrd="0" destOrd="0" presId="urn:microsoft.com/office/officeart/2005/8/layout/vProcess5"/>
    <dgm:cxn modelId="{0C0E97DF-1816-4B9F-A956-31D1272296A5}" type="presParOf" srcId="{2FDB30A7-8D95-4303-BDA6-BADBEB3C68BB}" destId="{7F8E55C7-7E94-49BF-A3DB-56CF69B6052F}" srcOrd="1" destOrd="0" presId="urn:microsoft.com/office/officeart/2005/8/layout/vProcess5"/>
    <dgm:cxn modelId="{11F3D088-7968-4434-8D3A-8C6F40DD88A3}" type="presParOf" srcId="{2FDB30A7-8D95-4303-BDA6-BADBEB3C68BB}" destId="{AA8347A6-3FCF-4D10-A427-16F5094A5B76}" srcOrd="2" destOrd="0" presId="urn:microsoft.com/office/officeart/2005/8/layout/vProcess5"/>
    <dgm:cxn modelId="{5648AFDF-34DD-4834-BD80-EFBE7D932D6F}" type="presParOf" srcId="{2FDB30A7-8D95-4303-BDA6-BADBEB3C68BB}" destId="{2CA4FEF6-A5F7-4EF2-8889-0DFD58819D27}" srcOrd="3" destOrd="0" presId="urn:microsoft.com/office/officeart/2005/8/layout/vProcess5"/>
    <dgm:cxn modelId="{9E307672-1002-41D4-ADA0-AA4902A3AD7F}" type="presParOf" srcId="{2FDB30A7-8D95-4303-BDA6-BADBEB3C68BB}" destId="{D913195D-C963-4B34-97AD-9F138752E604}" srcOrd="4" destOrd="0" presId="urn:microsoft.com/office/officeart/2005/8/layout/vProcess5"/>
    <dgm:cxn modelId="{9FDA41E0-8614-4309-859D-D2780CE552DF}" type="presParOf" srcId="{2FDB30A7-8D95-4303-BDA6-BADBEB3C68BB}" destId="{FB88908D-3CB9-4FCB-B711-41BF5B68A36F}" srcOrd="5" destOrd="0" presId="urn:microsoft.com/office/officeart/2005/8/layout/vProcess5"/>
    <dgm:cxn modelId="{DB70ED22-FF13-4F66-B97F-9B58D15C7588}" type="presParOf" srcId="{2FDB30A7-8D95-4303-BDA6-BADBEB3C68BB}" destId="{E8A94BDE-4C8A-4876-975F-726C9F78A0A9}" srcOrd="6" destOrd="0" presId="urn:microsoft.com/office/officeart/2005/8/layout/vProcess5"/>
    <dgm:cxn modelId="{7F3CE83E-9BCE-458A-AD38-8C1BF75BC089}" type="presParOf" srcId="{2FDB30A7-8D95-4303-BDA6-BADBEB3C68BB}" destId="{DED4C712-0F40-4D05-AD18-C47CAD0741D3}" srcOrd="7" destOrd="0" presId="urn:microsoft.com/office/officeart/2005/8/layout/vProcess5"/>
    <dgm:cxn modelId="{A14B22C7-AEC7-43D6-B7C0-97D38F93B836}" type="presParOf" srcId="{2FDB30A7-8D95-4303-BDA6-BADBEB3C68BB}" destId="{F0982233-E4C7-4A0E-8288-4981917ABB99}" srcOrd="8" destOrd="0" presId="urn:microsoft.com/office/officeart/2005/8/layout/vProcess5"/>
    <dgm:cxn modelId="{0E4AAACD-F65A-4297-90BD-5248C6DE16DA}" type="presParOf" srcId="{2FDB30A7-8D95-4303-BDA6-BADBEB3C68BB}" destId="{F5E00503-1F73-4AB2-B083-7014216D3B12}" srcOrd="9" destOrd="0" presId="urn:microsoft.com/office/officeart/2005/8/layout/vProcess5"/>
    <dgm:cxn modelId="{CE33CAC4-59B2-4A3C-8143-23ED828B846B}" type="presParOf" srcId="{2FDB30A7-8D95-4303-BDA6-BADBEB3C68BB}" destId="{EDCEB014-6D1F-48A6-A665-99AD9A506791}" srcOrd="10" destOrd="0" presId="urn:microsoft.com/office/officeart/2005/8/layout/vProcess5"/>
    <dgm:cxn modelId="{03330AB7-BE5B-4A40-BA81-38FB39F42D55}" type="presParOf" srcId="{2FDB30A7-8D95-4303-BDA6-BADBEB3C68BB}" destId="{EFE8BF03-882E-4805-B7BE-7DDF6FA23FF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BA92B47-7EDB-41C7-82E2-BDA15B81B7F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55123C-BB85-4404-B0D2-255E0B9E0A31}">
      <dgm:prSet/>
      <dgm:spPr/>
      <dgm:t>
        <a:bodyPr/>
        <a:lstStyle/>
        <a:p>
          <a:r>
            <a:rPr lang="pl-PL" dirty="0"/>
            <a:t>Drodzy Mieszkańcy:</a:t>
          </a:r>
        </a:p>
      </dgm:t>
    </dgm:pt>
    <dgm:pt modelId="{C8436E20-7CC1-4D20-B345-25D6174CB9F2}" type="parTrans" cxnId="{87A392C1-A982-459B-89E9-B39DC6160F88}">
      <dgm:prSet/>
      <dgm:spPr/>
      <dgm:t>
        <a:bodyPr/>
        <a:lstStyle/>
        <a:p>
          <a:endParaRPr lang="pl-PL"/>
        </a:p>
      </dgm:t>
    </dgm:pt>
    <dgm:pt modelId="{275A05C2-597E-45B0-8553-8FC4F9FBAE86}" type="sibTrans" cxnId="{87A392C1-A982-459B-89E9-B39DC6160F88}">
      <dgm:prSet/>
      <dgm:spPr/>
      <dgm:t>
        <a:bodyPr/>
        <a:lstStyle/>
        <a:p>
          <a:endParaRPr lang="pl-PL"/>
        </a:p>
      </dgm:t>
    </dgm:pt>
    <dgm:pt modelId="{38F76020-007C-43C5-A8F1-71D6622BE21F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l-PL" dirty="0"/>
            <a:t>Prosimy o korzystanie z wiarygodnych źródeł informacji. </a:t>
          </a:r>
        </a:p>
      </dgm:t>
    </dgm:pt>
    <dgm:pt modelId="{4B803B60-EF05-4E44-89D6-82D4C204AFBF}" type="parTrans" cxnId="{CCC7F885-9B34-4B95-8A1D-0E18623F4370}">
      <dgm:prSet/>
      <dgm:spPr/>
      <dgm:t>
        <a:bodyPr/>
        <a:lstStyle/>
        <a:p>
          <a:endParaRPr lang="pl-PL"/>
        </a:p>
      </dgm:t>
    </dgm:pt>
    <dgm:pt modelId="{660772AA-A821-49E9-8F21-827EE6E3E9A4}" type="sibTrans" cxnId="{CCC7F885-9B34-4B95-8A1D-0E18623F4370}">
      <dgm:prSet/>
      <dgm:spPr/>
      <dgm:t>
        <a:bodyPr/>
        <a:lstStyle/>
        <a:p>
          <a:endParaRPr lang="pl-PL"/>
        </a:p>
      </dgm:t>
    </dgm:pt>
    <dgm:pt modelId="{7DBFA801-9F23-481E-AC9A-1937516879FA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l-PL" dirty="0"/>
            <a:t>W przypadku pytań prosimy              o kontakt z Urzędem Gminy Stężyca.</a:t>
          </a:r>
        </a:p>
      </dgm:t>
    </dgm:pt>
    <dgm:pt modelId="{02EC6049-E638-4EB6-B5D8-67DAE3925B56}" type="parTrans" cxnId="{837F62EC-9260-417A-855B-B2DA828145FD}">
      <dgm:prSet/>
      <dgm:spPr/>
      <dgm:t>
        <a:bodyPr/>
        <a:lstStyle/>
        <a:p>
          <a:endParaRPr lang="pl-PL"/>
        </a:p>
      </dgm:t>
    </dgm:pt>
    <dgm:pt modelId="{342097C6-C876-4EDD-9A25-BAE555473E75}" type="sibTrans" cxnId="{837F62EC-9260-417A-855B-B2DA828145FD}">
      <dgm:prSet/>
      <dgm:spPr/>
      <dgm:t>
        <a:bodyPr/>
        <a:lstStyle/>
        <a:p>
          <a:endParaRPr lang="pl-PL"/>
        </a:p>
      </dgm:t>
    </dgm:pt>
    <dgm:pt modelId="{C54D175C-B25E-4C53-B24A-83D95D0E487C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l-PL" dirty="0"/>
            <a:t>Apelujemy o stosowanie zasad segregacji – to wspólna sprawa.</a:t>
          </a:r>
        </a:p>
      </dgm:t>
    </dgm:pt>
    <dgm:pt modelId="{58C81BD6-6F26-4C31-BC42-0C9A0EDEB4B7}" type="parTrans" cxnId="{477C8DAC-A692-4148-8D57-5602041BD80C}">
      <dgm:prSet/>
      <dgm:spPr/>
      <dgm:t>
        <a:bodyPr/>
        <a:lstStyle/>
        <a:p>
          <a:endParaRPr lang="pl-PL"/>
        </a:p>
      </dgm:t>
    </dgm:pt>
    <dgm:pt modelId="{15CF5337-CE86-447B-8EA8-DB91BB5439B6}" type="sibTrans" cxnId="{477C8DAC-A692-4148-8D57-5602041BD80C}">
      <dgm:prSet/>
      <dgm:spPr/>
      <dgm:t>
        <a:bodyPr/>
        <a:lstStyle/>
        <a:p>
          <a:endParaRPr lang="pl-PL"/>
        </a:p>
      </dgm:t>
    </dgm:pt>
    <dgm:pt modelId="{F3C2B004-41B3-4AD8-9F8F-D61F59B59B49}" type="pres">
      <dgm:prSet presAssocID="{2BA92B47-7EDB-41C7-82E2-BDA15B81B7F6}" presName="Name0" presStyleCnt="0">
        <dgm:presLayoutVars>
          <dgm:dir/>
          <dgm:animLvl val="lvl"/>
          <dgm:resizeHandles val="exact"/>
        </dgm:presLayoutVars>
      </dgm:prSet>
      <dgm:spPr/>
    </dgm:pt>
    <dgm:pt modelId="{6230067A-1C1D-46FE-BFBE-DA71506E705A}" type="pres">
      <dgm:prSet presAssocID="{1255123C-BB85-4404-B0D2-255E0B9E0A31}" presName="linNode" presStyleCnt="0"/>
      <dgm:spPr/>
    </dgm:pt>
    <dgm:pt modelId="{5574DEF5-C48D-4747-96F8-817C33E02022}" type="pres">
      <dgm:prSet presAssocID="{1255123C-BB85-4404-B0D2-255E0B9E0A31}" presName="parentText" presStyleLbl="node1" presStyleIdx="0" presStyleCnt="4" custScaleX="277778" custLinFactNeighborX="136" custLinFactNeighborY="-32488">
        <dgm:presLayoutVars>
          <dgm:chMax val="1"/>
          <dgm:bulletEnabled val="1"/>
        </dgm:presLayoutVars>
      </dgm:prSet>
      <dgm:spPr/>
    </dgm:pt>
    <dgm:pt modelId="{EABCB4C7-EFC6-48F1-B636-728170F4232C}" type="pres">
      <dgm:prSet presAssocID="{275A05C2-597E-45B0-8553-8FC4F9FBAE86}" presName="sp" presStyleCnt="0"/>
      <dgm:spPr/>
    </dgm:pt>
    <dgm:pt modelId="{E428293D-6225-44F1-B2B5-EFB807BCB5B6}" type="pres">
      <dgm:prSet presAssocID="{38F76020-007C-43C5-A8F1-71D6622BE21F}" presName="linNode" presStyleCnt="0"/>
      <dgm:spPr/>
    </dgm:pt>
    <dgm:pt modelId="{5B7AE72E-9566-4B6F-8ECC-05EE7A19FD3B}" type="pres">
      <dgm:prSet presAssocID="{38F76020-007C-43C5-A8F1-71D6622BE21F}" presName="parentText" presStyleLbl="node1" presStyleIdx="1" presStyleCnt="4" custScaleX="277778">
        <dgm:presLayoutVars>
          <dgm:chMax val="1"/>
          <dgm:bulletEnabled val="1"/>
        </dgm:presLayoutVars>
      </dgm:prSet>
      <dgm:spPr/>
    </dgm:pt>
    <dgm:pt modelId="{6E002AD9-E8A6-43F7-822D-5613F8E49F82}" type="pres">
      <dgm:prSet presAssocID="{660772AA-A821-49E9-8F21-827EE6E3E9A4}" presName="sp" presStyleCnt="0"/>
      <dgm:spPr/>
    </dgm:pt>
    <dgm:pt modelId="{6FCE49A9-EC96-4D19-9691-16F3CA46CE1E}" type="pres">
      <dgm:prSet presAssocID="{7DBFA801-9F23-481E-AC9A-1937516879FA}" presName="linNode" presStyleCnt="0"/>
      <dgm:spPr/>
    </dgm:pt>
    <dgm:pt modelId="{5A464765-EC75-4ADF-AAC2-C0517167573F}" type="pres">
      <dgm:prSet presAssocID="{7DBFA801-9F23-481E-AC9A-1937516879FA}" presName="parentText" presStyleLbl="node1" presStyleIdx="2" presStyleCnt="4" custScaleX="277778">
        <dgm:presLayoutVars>
          <dgm:chMax val="1"/>
          <dgm:bulletEnabled val="1"/>
        </dgm:presLayoutVars>
      </dgm:prSet>
      <dgm:spPr/>
    </dgm:pt>
    <dgm:pt modelId="{ADA12AE5-6D99-47D5-B9CF-2CB238CC9CA7}" type="pres">
      <dgm:prSet presAssocID="{342097C6-C876-4EDD-9A25-BAE555473E75}" presName="sp" presStyleCnt="0"/>
      <dgm:spPr/>
    </dgm:pt>
    <dgm:pt modelId="{243E87BB-64EE-4708-BA41-8BEDFCF25CA7}" type="pres">
      <dgm:prSet presAssocID="{C54D175C-B25E-4C53-B24A-83D95D0E487C}" presName="linNode" presStyleCnt="0"/>
      <dgm:spPr/>
    </dgm:pt>
    <dgm:pt modelId="{052C6DC7-9C9F-4CFC-AFE4-362FD1BA483D}" type="pres">
      <dgm:prSet presAssocID="{C54D175C-B25E-4C53-B24A-83D95D0E487C}" presName="parentText" presStyleLbl="node1" presStyleIdx="3" presStyleCnt="4" custScaleX="277778">
        <dgm:presLayoutVars>
          <dgm:chMax val="1"/>
          <dgm:bulletEnabled val="1"/>
        </dgm:presLayoutVars>
      </dgm:prSet>
      <dgm:spPr/>
    </dgm:pt>
  </dgm:ptLst>
  <dgm:cxnLst>
    <dgm:cxn modelId="{16C42B27-2169-494C-890E-AD03ACFBD86A}" type="presOf" srcId="{C54D175C-B25E-4C53-B24A-83D95D0E487C}" destId="{052C6DC7-9C9F-4CFC-AFE4-362FD1BA483D}" srcOrd="0" destOrd="0" presId="urn:microsoft.com/office/officeart/2005/8/layout/vList5"/>
    <dgm:cxn modelId="{299AE865-21C0-4DAE-9AF3-7E1EB93DCA3F}" type="presOf" srcId="{2BA92B47-7EDB-41C7-82E2-BDA15B81B7F6}" destId="{F3C2B004-41B3-4AD8-9F8F-D61F59B59B49}" srcOrd="0" destOrd="0" presId="urn:microsoft.com/office/officeart/2005/8/layout/vList5"/>
    <dgm:cxn modelId="{CCC7F885-9B34-4B95-8A1D-0E18623F4370}" srcId="{2BA92B47-7EDB-41C7-82E2-BDA15B81B7F6}" destId="{38F76020-007C-43C5-A8F1-71D6622BE21F}" srcOrd="1" destOrd="0" parTransId="{4B803B60-EF05-4E44-89D6-82D4C204AFBF}" sibTransId="{660772AA-A821-49E9-8F21-827EE6E3E9A4}"/>
    <dgm:cxn modelId="{0C452687-9B51-4077-B09F-E474615AECC5}" type="presOf" srcId="{1255123C-BB85-4404-B0D2-255E0B9E0A31}" destId="{5574DEF5-C48D-4747-96F8-817C33E02022}" srcOrd="0" destOrd="0" presId="urn:microsoft.com/office/officeart/2005/8/layout/vList5"/>
    <dgm:cxn modelId="{A1C8C29C-6BCB-43EC-92F7-0CB2A3A5D2B5}" type="presOf" srcId="{7DBFA801-9F23-481E-AC9A-1937516879FA}" destId="{5A464765-EC75-4ADF-AAC2-C0517167573F}" srcOrd="0" destOrd="0" presId="urn:microsoft.com/office/officeart/2005/8/layout/vList5"/>
    <dgm:cxn modelId="{477C8DAC-A692-4148-8D57-5602041BD80C}" srcId="{2BA92B47-7EDB-41C7-82E2-BDA15B81B7F6}" destId="{C54D175C-B25E-4C53-B24A-83D95D0E487C}" srcOrd="3" destOrd="0" parTransId="{58C81BD6-6F26-4C31-BC42-0C9A0EDEB4B7}" sibTransId="{15CF5337-CE86-447B-8EA8-DB91BB5439B6}"/>
    <dgm:cxn modelId="{87A392C1-A982-459B-89E9-B39DC6160F88}" srcId="{2BA92B47-7EDB-41C7-82E2-BDA15B81B7F6}" destId="{1255123C-BB85-4404-B0D2-255E0B9E0A31}" srcOrd="0" destOrd="0" parTransId="{C8436E20-7CC1-4D20-B345-25D6174CB9F2}" sibTransId="{275A05C2-597E-45B0-8553-8FC4F9FBAE86}"/>
    <dgm:cxn modelId="{EB3432C7-AB46-458E-A0D6-B5A489EFA7A7}" type="presOf" srcId="{38F76020-007C-43C5-A8F1-71D6622BE21F}" destId="{5B7AE72E-9566-4B6F-8ECC-05EE7A19FD3B}" srcOrd="0" destOrd="0" presId="urn:microsoft.com/office/officeart/2005/8/layout/vList5"/>
    <dgm:cxn modelId="{837F62EC-9260-417A-855B-B2DA828145FD}" srcId="{2BA92B47-7EDB-41C7-82E2-BDA15B81B7F6}" destId="{7DBFA801-9F23-481E-AC9A-1937516879FA}" srcOrd="2" destOrd="0" parTransId="{02EC6049-E638-4EB6-B5D8-67DAE3925B56}" sibTransId="{342097C6-C876-4EDD-9A25-BAE555473E75}"/>
    <dgm:cxn modelId="{9CB3351A-36CE-41B8-99EE-8E087B373721}" type="presParOf" srcId="{F3C2B004-41B3-4AD8-9F8F-D61F59B59B49}" destId="{6230067A-1C1D-46FE-BFBE-DA71506E705A}" srcOrd="0" destOrd="0" presId="urn:microsoft.com/office/officeart/2005/8/layout/vList5"/>
    <dgm:cxn modelId="{5EF4B6C2-3E75-417F-92D3-D8C7D958B30E}" type="presParOf" srcId="{6230067A-1C1D-46FE-BFBE-DA71506E705A}" destId="{5574DEF5-C48D-4747-96F8-817C33E02022}" srcOrd="0" destOrd="0" presId="urn:microsoft.com/office/officeart/2005/8/layout/vList5"/>
    <dgm:cxn modelId="{75516EA2-42ED-4CDB-ACC0-DA2810FD4523}" type="presParOf" srcId="{F3C2B004-41B3-4AD8-9F8F-D61F59B59B49}" destId="{EABCB4C7-EFC6-48F1-B636-728170F4232C}" srcOrd="1" destOrd="0" presId="urn:microsoft.com/office/officeart/2005/8/layout/vList5"/>
    <dgm:cxn modelId="{1792FA16-C79E-4D03-BF62-99C3BFFEEBDE}" type="presParOf" srcId="{F3C2B004-41B3-4AD8-9F8F-D61F59B59B49}" destId="{E428293D-6225-44F1-B2B5-EFB807BCB5B6}" srcOrd="2" destOrd="0" presId="urn:microsoft.com/office/officeart/2005/8/layout/vList5"/>
    <dgm:cxn modelId="{1649EF5D-4AB1-46A3-987A-6134CBE6650A}" type="presParOf" srcId="{E428293D-6225-44F1-B2B5-EFB807BCB5B6}" destId="{5B7AE72E-9566-4B6F-8ECC-05EE7A19FD3B}" srcOrd="0" destOrd="0" presId="urn:microsoft.com/office/officeart/2005/8/layout/vList5"/>
    <dgm:cxn modelId="{77408748-4086-4E90-8B8C-9898FA1432CF}" type="presParOf" srcId="{F3C2B004-41B3-4AD8-9F8F-D61F59B59B49}" destId="{6E002AD9-E8A6-43F7-822D-5613F8E49F82}" srcOrd="3" destOrd="0" presId="urn:microsoft.com/office/officeart/2005/8/layout/vList5"/>
    <dgm:cxn modelId="{A90FE34C-822B-4EDD-94A7-AC8D543B3611}" type="presParOf" srcId="{F3C2B004-41B3-4AD8-9F8F-D61F59B59B49}" destId="{6FCE49A9-EC96-4D19-9691-16F3CA46CE1E}" srcOrd="4" destOrd="0" presId="urn:microsoft.com/office/officeart/2005/8/layout/vList5"/>
    <dgm:cxn modelId="{6B2F2F21-3D3F-4327-BFD3-C0E98EB5619F}" type="presParOf" srcId="{6FCE49A9-EC96-4D19-9691-16F3CA46CE1E}" destId="{5A464765-EC75-4ADF-AAC2-C0517167573F}" srcOrd="0" destOrd="0" presId="urn:microsoft.com/office/officeart/2005/8/layout/vList5"/>
    <dgm:cxn modelId="{4E42F8BF-0ABF-44DC-AF3B-0CFA863043B7}" type="presParOf" srcId="{F3C2B004-41B3-4AD8-9F8F-D61F59B59B49}" destId="{ADA12AE5-6D99-47D5-B9CF-2CB238CC9CA7}" srcOrd="5" destOrd="0" presId="urn:microsoft.com/office/officeart/2005/8/layout/vList5"/>
    <dgm:cxn modelId="{2FFBD705-F638-4945-B088-788C3188BD4E}" type="presParOf" srcId="{F3C2B004-41B3-4AD8-9F8F-D61F59B59B49}" destId="{243E87BB-64EE-4708-BA41-8BEDFCF25CA7}" srcOrd="6" destOrd="0" presId="urn:microsoft.com/office/officeart/2005/8/layout/vList5"/>
    <dgm:cxn modelId="{A6FF71B7-43BE-4661-8987-95080BDEC0D2}" type="presParOf" srcId="{243E87BB-64EE-4708-BA41-8BEDFCF25CA7}" destId="{052C6DC7-9C9F-4CFC-AFE4-362FD1BA483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B35AE-7E41-4172-8923-0B54D5FF7CDC}">
      <dsp:nvSpPr>
        <dsp:cNvPr id="0" name=""/>
        <dsp:cNvSpPr/>
      </dsp:nvSpPr>
      <dsp:spPr>
        <a:xfrm>
          <a:off x="663721" y="0"/>
          <a:ext cx="8839195" cy="212694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895ECB-A0C7-4950-B0A2-A89D1BEC841C}">
      <dsp:nvSpPr>
        <dsp:cNvPr id="0" name=""/>
        <dsp:cNvSpPr/>
      </dsp:nvSpPr>
      <dsp:spPr>
        <a:xfrm>
          <a:off x="957216" y="638082"/>
          <a:ext cx="7809670" cy="850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/>
            <a:t>Zmiany w systemie gospodarki odpadami</a:t>
          </a:r>
        </a:p>
      </dsp:txBody>
      <dsp:txXfrm>
        <a:off x="998748" y="679614"/>
        <a:ext cx="7726606" cy="7677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51EF4-B9B7-4109-A46B-A3AAB5B2D595}">
      <dsp:nvSpPr>
        <dsp:cNvPr id="0" name=""/>
        <dsp:cNvSpPr/>
      </dsp:nvSpPr>
      <dsp:spPr>
        <a:xfrm>
          <a:off x="7915" y="326543"/>
          <a:ext cx="2365925" cy="1486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Podjęcie działań przez Gminę</a:t>
          </a:r>
        </a:p>
      </dsp:txBody>
      <dsp:txXfrm>
        <a:off x="51441" y="370069"/>
        <a:ext cx="2278873" cy="1399044"/>
      </dsp:txXfrm>
    </dsp:sp>
    <dsp:sp modelId="{B7DB9475-2590-4816-8700-36F48030821C}">
      <dsp:nvSpPr>
        <dsp:cNvPr id="0" name=""/>
        <dsp:cNvSpPr/>
      </dsp:nvSpPr>
      <dsp:spPr>
        <a:xfrm>
          <a:off x="2610433" y="776217"/>
          <a:ext cx="501576" cy="5867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2610433" y="893567"/>
        <a:ext cx="351103" cy="352049"/>
      </dsp:txXfrm>
    </dsp:sp>
    <dsp:sp modelId="{DFD3B1FB-2D96-407E-B0BA-364027809D09}">
      <dsp:nvSpPr>
        <dsp:cNvPr id="0" name=""/>
        <dsp:cNvSpPr/>
      </dsp:nvSpPr>
      <dsp:spPr>
        <a:xfrm>
          <a:off x="3320210" y="326543"/>
          <a:ext cx="2365925" cy="1486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Ceny jednostkowe za odbiór i zagospodarowanie odpadów w 2025 r. są niższe niż w 2024 r.</a:t>
          </a:r>
        </a:p>
      </dsp:txBody>
      <dsp:txXfrm>
        <a:off x="3363736" y="370069"/>
        <a:ext cx="2278873" cy="1399044"/>
      </dsp:txXfrm>
    </dsp:sp>
    <dsp:sp modelId="{F6296B39-2DF7-4733-8F46-669CCA4252E3}">
      <dsp:nvSpPr>
        <dsp:cNvPr id="0" name=""/>
        <dsp:cNvSpPr/>
      </dsp:nvSpPr>
      <dsp:spPr>
        <a:xfrm>
          <a:off x="5922728" y="776217"/>
          <a:ext cx="501576" cy="5867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5922728" y="893567"/>
        <a:ext cx="351103" cy="352049"/>
      </dsp:txXfrm>
    </dsp:sp>
    <dsp:sp modelId="{36C453D4-0B16-49BB-9F40-8C55F44C414D}">
      <dsp:nvSpPr>
        <dsp:cNvPr id="0" name=""/>
        <dsp:cNvSpPr/>
      </dsp:nvSpPr>
      <dsp:spPr>
        <a:xfrm>
          <a:off x="6632506" y="326543"/>
          <a:ext cx="2365925" cy="1486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Tendencja wzrostu została zatrzymana.</a:t>
          </a:r>
        </a:p>
      </dsp:txBody>
      <dsp:txXfrm>
        <a:off x="6676032" y="370069"/>
        <a:ext cx="2278873" cy="13990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58C9B-1C5E-4109-9924-493C4C6195F0}">
      <dsp:nvSpPr>
        <dsp:cNvPr id="0" name=""/>
        <dsp:cNvSpPr/>
      </dsp:nvSpPr>
      <dsp:spPr>
        <a:xfrm>
          <a:off x="2582" y="437984"/>
          <a:ext cx="2591015" cy="1036406"/>
        </a:xfrm>
        <a:prstGeom prst="homePlat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/>
            <a:t>Wynagrodzenie firmy odbierającej odpady w latach 2022-2024</a:t>
          </a:r>
        </a:p>
      </dsp:txBody>
      <dsp:txXfrm>
        <a:off x="2582" y="437984"/>
        <a:ext cx="2331914" cy="1036406"/>
      </dsp:txXfrm>
    </dsp:sp>
    <dsp:sp modelId="{834B2039-5D6F-4E1A-91B3-A287BFFF78EF}">
      <dsp:nvSpPr>
        <dsp:cNvPr id="0" name=""/>
        <dsp:cNvSpPr/>
      </dsp:nvSpPr>
      <dsp:spPr>
        <a:xfrm>
          <a:off x="2075394" y="437984"/>
          <a:ext cx="2591015" cy="1036406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2022: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3.141.377,45 zł</a:t>
          </a:r>
        </a:p>
      </dsp:txBody>
      <dsp:txXfrm>
        <a:off x="2593597" y="437984"/>
        <a:ext cx="1554609" cy="1036406"/>
      </dsp:txXfrm>
    </dsp:sp>
    <dsp:sp modelId="{BD39579E-EABD-4DE7-B22A-A05342EB848C}">
      <dsp:nvSpPr>
        <dsp:cNvPr id="0" name=""/>
        <dsp:cNvSpPr/>
      </dsp:nvSpPr>
      <dsp:spPr>
        <a:xfrm>
          <a:off x="4148207" y="437984"/>
          <a:ext cx="2591015" cy="1036406"/>
        </a:xfrm>
        <a:prstGeom prst="chevr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2023: 3.688.740,82 zł (wzrost o 17,4%)</a:t>
          </a:r>
        </a:p>
      </dsp:txBody>
      <dsp:txXfrm>
        <a:off x="4666410" y="437984"/>
        <a:ext cx="1554609" cy="1036406"/>
      </dsp:txXfrm>
    </dsp:sp>
    <dsp:sp modelId="{A14D3DBB-C800-4903-A7F3-4232BEE80637}">
      <dsp:nvSpPr>
        <dsp:cNvPr id="0" name=""/>
        <dsp:cNvSpPr/>
      </dsp:nvSpPr>
      <dsp:spPr>
        <a:xfrm>
          <a:off x="6221019" y="437984"/>
          <a:ext cx="2591015" cy="1036406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2024: 4.348.622,85 zł (wzrost o 17,9%)</a:t>
          </a:r>
        </a:p>
      </dsp:txBody>
      <dsp:txXfrm>
        <a:off x="6739222" y="437984"/>
        <a:ext cx="1554609" cy="10364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86DF4-6A76-4D95-9823-160BF070C757}">
      <dsp:nvSpPr>
        <dsp:cNvPr id="0" name=""/>
        <dsp:cNvSpPr/>
      </dsp:nvSpPr>
      <dsp:spPr>
        <a:xfrm>
          <a:off x="0" y="1663"/>
          <a:ext cx="79788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158E4-291F-48D3-AE57-CA6CB2AD2C9B}">
      <dsp:nvSpPr>
        <dsp:cNvPr id="0" name=""/>
        <dsp:cNvSpPr/>
      </dsp:nvSpPr>
      <dsp:spPr>
        <a:xfrm>
          <a:off x="0" y="1663"/>
          <a:ext cx="7978877" cy="1134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Anonimowe wpisy są sprzeczne ze stanem faktycznym.</a:t>
          </a:r>
        </a:p>
      </dsp:txBody>
      <dsp:txXfrm>
        <a:off x="0" y="1663"/>
        <a:ext cx="7978877" cy="1134218"/>
      </dsp:txXfrm>
    </dsp:sp>
    <dsp:sp modelId="{B7206F3A-808A-46E5-9785-782D303EAA69}">
      <dsp:nvSpPr>
        <dsp:cNvPr id="0" name=""/>
        <dsp:cNvSpPr/>
      </dsp:nvSpPr>
      <dsp:spPr>
        <a:xfrm>
          <a:off x="0" y="1135881"/>
          <a:ext cx="79788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4CDA52-20D8-4486-8D97-BE67C1B34FC9}">
      <dsp:nvSpPr>
        <dsp:cNvPr id="0" name=""/>
        <dsp:cNvSpPr/>
      </dsp:nvSpPr>
      <dsp:spPr>
        <a:xfrm>
          <a:off x="0" y="1135881"/>
          <a:ext cx="7978877" cy="1134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Promują interesy podmiotów komercyjnych?</a:t>
          </a:r>
        </a:p>
      </dsp:txBody>
      <dsp:txXfrm>
        <a:off x="0" y="1135881"/>
        <a:ext cx="7978877" cy="1134218"/>
      </dsp:txXfrm>
    </dsp:sp>
    <dsp:sp modelId="{40B95A98-DF1C-4F99-9B31-CFA6C2E335FB}">
      <dsp:nvSpPr>
        <dsp:cNvPr id="0" name=""/>
        <dsp:cNvSpPr/>
      </dsp:nvSpPr>
      <dsp:spPr>
        <a:xfrm>
          <a:off x="0" y="2270099"/>
          <a:ext cx="79788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8A9E47-F58B-4729-A42E-5A6D8A17A132}">
      <dsp:nvSpPr>
        <dsp:cNvPr id="0" name=""/>
        <dsp:cNvSpPr/>
      </dsp:nvSpPr>
      <dsp:spPr>
        <a:xfrm>
          <a:off x="0" y="2270099"/>
          <a:ext cx="7978877" cy="1134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Podawane ogólne kwoty </a:t>
          </a:r>
          <a:r>
            <a:rPr lang="pl-PL" sz="2200" b="1" u="sng" kern="1200" dirty="0"/>
            <a:t>nie są rzeczywistymi kosztami</a:t>
          </a:r>
          <a:r>
            <a:rPr lang="pl-PL" sz="2200" kern="1200" dirty="0"/>
            <a:t>, wprowadzają w błąd: </a:t>
          </a:r>
          <a:r>
            <a:rPr lang="pl-PL" sz="2200" b="1" kern="1200" dirty="0"/>
            <a:t>Gmina rozlicza odpady od ilości stawkami,</a:t>
          </a:r>
          <a:r>
            <a:rPr lang="pl-PL" sz="2200" kern="1200" dirty="0"/>
            <a:t> które są </a:t>
          </a:r>
          <a:r>
            <a:rPr lang="pl-PL" sz="2200" u="sng" kern="1200" dirty="0"/>
            <a:t>niższe niż ceny w 2024 r.</a:t>
          </a:r>
        </a:p>
      </dsp:txBody>
      <dsp:txXfrm>
        <a:off x="0" y="2270099"/>
        <a:ext cx="7978877" cy="11342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9D708-71D6-4A7C-9AAB-BE6C9A16D71C}">
      <dsp:nvSpPr>
        <dsp:cNvPr id="0" name=""/>
        <dsp:cNvSpPr/>
      </dsp:nvSpPr>
      <dsp:spPr>
        <a:xfrm>
          <a:off x="530689" y="0"/>
          <a:ext cx="8259345" cy="53725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400" b="1" kern="1200" dirty="0"/>
            <a:t>Dlaczego</a:t>
          </a:r>
          <a:r>
            <a:rPr lang="pl-PL" sz="4000" b="1" kern="1200" dirty="0"/>
            <a:t> gminna Spółka?</a:t>
          </a:r>
        </a:p>
      </dsp:txBody>
      <dsp:txXfrm>
        <a:off x="1740242" y="786786"/>
        <a:ext cx="5840239" cy="37989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745CF-25BF-4A30-B0C9-B02DBD250FE0}">
      <dsp:nvSpPr>
        <dsp:cNvPr id="0" name=""/>
        <dsp:cNvSpPr/>
      </dsp:nvSpPr>
      <dsp:spPr>
        <a:xfrm>
          <a:off x="0" y="690741"/>
          <a:ext cx="9055463" cy="302400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F9C2CD-DE63-4BD2-AFC6-FCE87603D004}">
      <dsp:nvSpPr>
        <dsp:cNvPr id="0" name=""/>
        <dsp:cNvSpPr/>
      </dsp:nvSpPr>
      <dsp:spPr>
        <a:xfrm>
          <a:off x="452773" y="223785"/>
          <a:ext cx="6964909" cy="66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592" tIns="0" rIns="23959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Niższe ceny (za tonę) w 2025 r.</a:t>
          </a:r>
        </a:p>
      </dsp:txBody>
      <dsp:txXfrm>
        <a:off x="485081" y="256093"/>
        <a:ext cx="6900293" cy="597224"/>
      </dsp:txXfrm>
    </dsp:sp>
    <dsp:sp modelId="{58E54CB5-9CE4-4ADD-93DD-0237DBF63C79}">
      <dsp:nvSpPr>
        <dsp:cNvPr id="0" name=""/>
        <dsp:cNvSpPr/>
      </dsp:nvSpPr>
      <dsp:spPr>
        <a:xfrm>
          <a:off x="0" y="1542661"/>
          <a:ext cx="9055463" cy="302400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7C1C9E-C703-40D7-9492-A6DCFD219667}">
      <dsp:nvSpPr>
        <dsp:cNvPr id="0" name=""/>
        <dsp:cNvSpPr/>
      </dsp:nvSpPr>
      <dsp:spPr>
        <a:xfrm>
          <a:off x="452773" y="1075706"/>
          <a:ext cx="6964909" cy="66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592" tIns="0" rIns="23959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Stawki uwzględniają zakup pojemników.</a:t>
          </a:r>
        </a:p>
      </dsp:txBody>
      <dsp:txXfrm>
        <a:off x="485081" y="1108014"/>
        <a:ext cx="6900293" cy="597224"/>
      </dsp:txXfrm>
    </dsp:sp>
    <dsp:sp modelId="{EC881BC5-FD94-4AF5-83AD-90D4685F272D}">
      <dsp:nvSpPr>
        <dsp:cNvPr id="0" name=""/>
        <dsp:cNvSpPr/>
      </dsp:nvSpPr>
      <dsp:spPr>
        <a:xfrm>
          <a:off x="0" y="2394582"/>
          <a:ext cx="9055463" cy="302400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8D524-A542-47C5-B8B2-00B9EB74433A}">
      <dsp:nvSpPr>
        <dsp:cNvPr id="0" name=""/>
        <dsp:cNvSpPr/>
      </dsp:nvSpPr>
      <dsp:spPr>
        <a:xfrm>
          <a:off x="452773" y="1927626"/>
          <a:ext cx="6964909" cy="66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592" tIns="0" rIns="23959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Pełna kontrola i wgląd w koszty.</a:t>
          </a:r>
        </a:p>
      </dsp:txBody>
      <dsp:txXfrm>
        <a:off x="485081" y="1959934"/>
        <a:ext cx="6900293" cy="597224"/>
      </dsp:txXfrm>
    </dsp:sp>
    <dsp:sp modelId="{7AE8DDCF-99DD-48C3-9A6F-26EB342B00C0}">
      <dsp:nvSpPr>
        <dsp:cNvPr id="0" name=""/>
        <dsp:cNvSpPr/>
      </dsp:nvSpPr>
      <dsp:spPr>
        <a:xfrm>
          <a:off x="0" y="3246503"/>
          <a:ext cx="9055463" cy="302400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8E0A2-4366-488F-8BAD-57CCA8443B12}">
      <dsp:nvSpPr>
        <dsp:cNvPr id="0" name=""/>
        <dsp:cNvSpPr/>
      </dsp:nvSpPr>
      <dsp:spPr>
        <a:xfrm>
          <a:off x="452773" y="2779547"/>
          <a:ext cx="6964909" cy="66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592" tIns="0" rIns="23959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Weryfikacja ilości odpadów</a:t>
          </a:r>
          <a:r>
            <a:rPr lang="pl-PL" sz="2000" kern="1200" dirty="0"/>
            <a:t>.</a:t>
          </a:r>
        </a:p>
      </dsp:txBody>
      <dsp:txXfrm>
        <a:off x="485081" y="2811855"/>
        <a:ext cx="6900293" cy="597224"/>
      </dsp:txXfrm>
    </dsp:sp>
    <dsp:sp modelId="{CD571E70-AAD9-43B2-82EE-BF455B16BA6E}">
      <dsp:nvSpPr>
        <dsp:cNvPr id="0" name=""/>
        <dsp:cNvSpPr/>
      </dsp:nvSpPr>
      <dsp:spPr>
        <a:xfrm>
          <a:off x="0" y="4098424"/>
          <a:ext cx="9055463" cy="302400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5252FC-6E60-48F0-BC10-8BC816A8D050}">
      <dsp:nvSpPr>
        <dsp:cNvPr id="0" name=""/>
        <dsp:cNvSpPr/>
      </dsp:nvSpPr>
      <dsp:spPr>
        <a:xfrm>
          <a:off x="452773" y="3631468"/>
          <a:ext cx="6964909" cy="66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592" tIns="0" rIns="23959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Monitoring segregacji odpadów u źródła.</a:t>
          </a:r>
        </a:p>
      </dsp:txBody>
      <dsp:txXfrm>
        <a:off x="485081" y="3663776"/>
        <a:ext cx="6900293" cy="597224"/>
      </dsp:txXfrm>
    </dsp:sp>
    <dsp:sp modelId="{C752E464-A888-4183-9363-3AB4B62E3689}">
      <dsp:nvSpPr>
        <dsp:cNvPr id="0" name=""/>
        <dsp:cNvSpPr/>
      </dsp:nvSpPr>
      <dsp:spPr>
        <a:xfrm>
          <a:off x="0" y="4950344"/>
          <a:ext cx="9055463" cy="302400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7B0005-C020-470F-9B5A-5D71BE3B0C44}">
      <dsp:nvSpPr>
        <dsp:cNvPr id="0" name=""/>
        <dsp:cNvSpPr/>
      </dsp:nvSpPr>
      <dsp:spPr>
        <a:xfrm>
          <a:off x="452773" y="4483389"/>
          <a:ext cx="6964909" cy="66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592" tIns="0" rIns="23959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Transparentność i bieżący nadzór nad usługą.</a:t>
          </a:r>
        </a:p>
      </dsp:txBody>
      <dsp:txXfrm>
        <a:off x="485081" y="4515697"/>
        <a:ext cx="6900293" cy="597224"/>
      </dsp:txXfrm>
    </dsp:sp>
    <dsp:sp modelId="{9F82FD67-D35D-44ED-9924-59F31D57DFA2}">
      <dsp:nvSpPr>
        <dsp:cNvPr id="0" name=""/>
        <dsp:cNvSpPr/>
      </dsp:nvSpPr>
      <dsp:spPr>
        <a:xfrm>
          <a:off x="0" y="5802265"/>
          <a:ext cx="9055463" cy="302400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A7E86C-AAC7-448E-A63A-EF2961330415}">
      <dsp:nvSpPr>
        <dsp:cNvPr id="0" name=""/>
        <dsp:cNvSpPr/>
      </dsp:nvSpPr>
      <dsp:spPr>
        <a:xfrm>
          <a:off x="452773" y="5317544"/>
          <a:ext cx="6964909" cy="66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592" tIns="0" rIns="23959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Brak presji zysku = stabilność cen.</a:t>
          </a:r>
        </a:p>
      </dsp:txBody>
      <dsp:txXfrm>
        <a:off x="485081" y="5349852"/>
        <a:ext cx="6900293" cy="5972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E55C7-7E94-49BF-A3DB-56CF69B6052F}">
      <dsp:nvSpPr>
        <dsp:cNvPr id="0" name=""/>
        <dsp:cNvSpPr/>
      </dsp:nvSpPr>
      <dsp:spPr>
        <a:xfrm>
          <a:off x="897193" y="-2"/>
          <a:ext cx="7177549" cy="1165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Rozwój gminnej spółki = </a:t>
          </a:r>
        </a:p>
      </dsp:txBody>
      <dsp:txXfrm>
        <a:off x="931341" y="34146"/>
        <a:ext cx="5820924" cy="1097613"/>
      </dsp:txXfrm>
    </dsp:sp>
    <dsp:sp modelId="{AA8347A6-3FCF-4D10-A427-16F5094A5B76}">
      <dsp:nvSpPr>
        <dsp:cNvPr id="0" name=""/>
        <dsp:cNvSpPr/>
      </dsp:nvSpPr>
      <dsp:spPr>
        <a:xfrm>
          <a:off x="897193" y="1532454"/>
          <a:ext cx="7177549" cy="748630"/>
        </a:xfrm>
        <a:prstGeom prst="roundRect">
          <a:avLst>
            <a:gd name="adj" fmla="val 10000"/>
          </a:avLst>
        </a:prstGeom>
        <a:solidFill>
          <a:srgbClr val="5E99A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Bezpieczeństwo, kontrola i odpowiedzialność: </a:t>
          </a:r>
        </a:p>
      </dsp:txBody>
      <dsp:txXfrm>
        <a:off x="919120" y="1554381"/>
        <a:ext cx="5774734" cy="704776"/>
      </dsp:txXfrm>
    </dsp:sp>
    <dsp:sp modelId="{2CA4FEF6-A5F7-4EF2-8889-0DFD58819D27}">
      <dsp:nvSpPr>
        <dsp:cNvPr id="0" name=""/>
        <dsp:cNvSpPr/>
      </dsp:nvSpPr>
      <dsp:spPr>
        <a:xfrm>
          <a:off x="897193" y="2583752"/>
          <a:ext cx="7177549" cy="116590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Gmina, realizując zadania na rzecz mieszkańców, musi kierować się nie tylko efektywnością, ale również bezpieczeństwem, stabilnością i interesem publicznym. </a:t>
          </a:r>
        </a:p>
      </dsp:txBody>
      <dsp:txXfrm>
        <a:off x="931341" y="2617900"/>
        <a:ext cx="5759264" cy="1097613"/>
      </dsp:txXfrm>
    </dsp:sp>
    <dsp:sp modelId="{D913195D-C963-4B34-97AD-9F138752E604}">
      <dsp:nvSpPr>
        <dsp:cNvPr id="0" name=""/>
        <dsp:cNvSpPr/>
      </dsp:nvSpPr>
      <dsp:spPr>
        <a:xfrm>
          <a:off x="870134" y="3917369"/>
          <a:ext cx="7374214" cy="1382220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W tym kontekście szczególnego znaczenia nabiera rola spółek komunalnych - to dzięki nim samorząd może działać skutecznie, odpowiedzialnie i z myślą o długofalowych potrzebach społeczności lokalnej. </a:t>
          </a:r>
        </a:p>
      </dsp:txBody>
      <dsp:txXfrm>
        <a:off x="910618" y="3957853"/>
        <a:ext cx="5897050" cy="1301252"/>
      </dsp:txXfrm>
    </dsp:sp>
    <dsp:sp modelId="{FB88908D-3CB9-4FCB-B711-41BF5B68A36F}">
      <dsp:nvSpPr>
        <dsp:cNvPr id="0" name=""/>
        <dsp:cNvSpPr/>
      </dsp:nvSpPr>
      <dsp:spPr>
        <a:xfrm>
          <a:off x="5701952" y="622592"/>
          <a:ext cx="757840" cy="7578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b="1" kern="1200"/>
        </a:p>
      </dsp:txBody>
      <dsp:txXfrm>
        <a:off x="5872466" y="622592"/>
        <a:ext cx="416812" cy="570275"/>
      </dsp:txXfrm>
    </dsp:sp>
    <dsp:sp modelId="{E8A94BDE-4C8A-4876-975F-726C9F78A0A9}">
      <dsp:nvSpPr>
        <dsp:cNvPr id="0" name=""/>
        <dsp:cNvSpPr/>
      </dsp:nvSpPr>
      <dsp:spPr>
        <a:xfrm>
          <a:off x="6293243" y="1939031"/>
          <a:ext cx="757840" cy="7578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b="1" kern="1200"/>
        </a:p>
      </dsp:txBody>
      <dsp:txXfrm>
        <a:off x="6463757" y="1939031"/>
        <a:ext cx="416812" cy="570275"/>
      </dsp:txXfrm>
    </dsp:sp>
    <dsp:sp modelId="{DED4C712-0F40-4D05-AD18-C47CAD0741D3}">
      <dsp:nvSpPr>
        <dsp:cNvPr id="0" name=""/>
        <dsp:cNvSpPr/>
      </dsp:nvSpPr>
      <dsp:spPr>
        <a:xfrm>
          <a:off x="6964039" y="3358711"/>
          <a:ext cx="757840" cy="7578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b="1" kern="1200"/>
        </a:p>
      </dsp:txBody>
      <dsp:txXfrm>
        <a:off x="7134553" y="3358711"/>
        <a:ext cx="416812" cy="5702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4DEF5-C48D-4747-96F8-817C33E02022}">
      <dsp:nvSpPr>
        <dsp:cNvPr id="0" name=""/>
        <dsp:cNvSpPr/>
      </dsp:nvSpPr>
      <dsp:spPr>
        <a:xfrm>
          <a:off x="5463" y="0"/>
          <a:ext cx="5594007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Drodzy Mieszkańcy:</a:t>
          </a:r>
        </a:p>
      </dsp:txBody>
      <dsp:txXfrm>
        <a:off x="58648" y="53185"/>
        <a:ext cx="5487637" cy="983131"/>
      </dsp:txXfrm>
    </dsp:sp>
    <dsp:sp modelId="{5B7AE72E-9566-4B6F-8ECC-05EE7A19FD3B}">
      <dsp:nvSpPr>
        <dsp:cNvPr id="0" name=""/>
        <dsp:cNvSpPr/>
      </dsp:nvSpPr>
      <dsp:spPr>
        <a:xfrm>
          <a:off x="2731" y="1146242"/>
          <a:ext cx="5594007" cy="1089501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Prosimy o korzystanie z wiarygodnych źródeł informacji. </a:t>
          </a:r>
        </a:p>
      </dsp:txBody>
      <dsp:txXfrm>
        <a:off x="55916" y="1199427"/>
        <a:ext cx="5487637" cy="983131"/>
      </dsp:txXfrm>
    </dsp:sp>
    <dsp:sp modelId="{5A464765-EC75-4ADF-AAC2-C0517167573F}">
      <dsp:nvSpPr>
        <dsp:cNvPr id="0" name=""/>
        <dsp:cNvSpPr/>
      </dsp:nvSpPr>
      <dsp:spPr>
        <a:xfrm>
          <a:off x="2731" y="2290219"/>
          <a:ext cx="5594007" cy="1089501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W przypadku pytań prosimy              o kontakt z Urzędem Gminy Stężyca.</a:t>
          </a:r>
        </a:p>
      </dsp:txBody>
      <dsp:txXfrm>
        <a:off x="55916" y="2343404"/>
        <a:ext cx="5487637" cy="983131"/>
      </dsp:txXfrm>
    </dsp:sp>
    <dsp:sp modelId="{052C6DC7-9C9F-4CFC-AFE4-362FD1BA483D}">
      <dsp:nvSpPr>
        <dsp:cNvPr id="0" name=""/>
        <dsp:cNvSpPr/>
      </dsp:nvSpPr>
      <dsp:spPr>
        <a:xfrm>
          <a:off x="2731" y="3434195"/>
          <a:ext cx="5594007" cy="1089501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Apelujemy o stosowanie zasad segregacji – to wspólna sprawa.</a:t>
          </a:r>
        </a:p>
      </dsp:txBody>
      <dsp:txXfrm>
        <a:off x="55916" y="3487380"/>
        <a:ext cx="5487637" cy="983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hyperlink" Target="mailto:odpady@gpkomunalne.pl" TargetMode="Externa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2F5EF3-E7A4-DB9A-71EC-77CBD7B447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672238"/>
              </p:ext>
            </p:extLst>
          </p:nvPr>
        </p:nvGraphicFramePr>
        <p:xfrm>
          <a:off x="-511277" y="2631870"/>
          <a:ext cx="9724103" cy="2126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580" y="4173793"/>
            <a:ext cx="6400800" cy="1752600"/>
          </a:xfrm>
        </p:spPr>
        <p:txBody>
          <a:bodyPr/>
          <a:lstStyle/>
          <a:p>
            <a:r>
              <a:rPr dirty="0" err="1"/>
              <a:t>Przedstawiamy</a:t>
            </a:r>
            <a:r>
              <a:rPr dirty="0"/>
              <a:t> </a:t>
            </a:r>
            <a:r>
              <a:rPr dirty="0" err="1"/>
              <a:t>fakty</a:t>
            </a:r>
            <a:r>
              <a:rPr dirty="0"/>
              <a:t>. </a:t>
            </a:r>
            <a:r>
              <a:rPr dirty="0" err="1"/>
              <a:t>Obalamy</a:t>
            </a:r>
            <a:r>
              <a:rPr dirty="0"/>
              <a:t> mity.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5EB3BF4-AD2B-E407-F812-099ABD253B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9680" y="228036"/>
            <a:ext cx="1499404" cy="22527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Symbol zastępczy zawartości 15">
            <a:extLst>
              <a:ext uri="{FF2B5EF4-FFF2-40B4-BE49-F238E27FC236}">
                <a16:creationId xmlns:a16="http://schemas.microsoft.com/office/drawing/2014/main" id="{0F3DAAC9-F4CB-53F3-404E-CD7EBCE2F2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793784"/>
              </p:ext>
            </p:extLst>
          </p:nvPr>
        </p:nvGraphicFramePr>
        <p:xfrm>
          <a:off x="68826" y="4277032"/>
          <a:ext cx="9006347" cy="2139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8130DDF7-C6B1-2B7B-2C50-1880235FA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13" y="441785"/>
            <a:ext cx="8352503" cy="1681981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2800" dirty="0"/>
              <a:t>Rosnące</a:t>
            </a:r>
            <a:r>
              <a:rPr sz="2800" dirty="0"/>
              <a:t> </a:t>
            </a:r>
            <a:r>
              <a:rPr sz="2800" dirty="0" err="1"/>
              <a:t>wynagrodzeni</a:t>
            </a:r>
            <a:r>
              <a:rPr lang="pl-PL" sz="2800" dirty="0"/>
              <a:t>e</a:t>
            </a:r>
            <a:r>
              <a:rPr sz="2800" dirty="0"/>
              <a:t> </a:t>
            </a:r>
            <a:r>
              <a:rPr lang="pl-PL" sz="2800" dirty="0"/>
              <a:t>za odbiór i zagospodarowanie odpadów </a:t>
            </a:r>
            <a:r>
              <a:rPr sz="2800" dirty="0"/>
              <a:t>2022–2024</a:t>
            </a:r>
            <a:r>
              <a:rPr lang="pl-PL" sz="2800" dirty="0"/>
              <a:t>. </a:t>
            </a:r>
            <a:br>
              <a:rPr lang="pl-PL" sz="2800" dirty="0"/>
            </a:br>
            <a:r>
              <a:rPr lang="pl-PL" sz="2800" dirty="0"/>
              <a:t>Od 2025 powstrzymanie podwyżek.</a:t>
            </a:r>
            <a:endParaRPr sz="2800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4186A059-0F39-ACF9-C43A-0C004E4819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4459772"/>
              </p:ext>
            </p:extLst>
          </p:nvPr>
        </p:nvGraphicFramePr>
        <p:xfrm>
          <a:off x="260556" y="2448233"/>
          <a:ext cx="8814618" cy="1912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Prostokąt 14">
            <a:extLst>
              <a:ext uri="{FF2B5EF4-FFF2-40B4-BE49-F238E27FC236}">
                <a16:creationId xmlns:a16="http://schemas.microsoft.com/office/drawing/2014/main" id="{D940F061-7B0D-8C43-82C7-1979DE3B8718}"/>
              </a:ext>
            </a:extLst>
          </p:cNvPr>
          <p:cNvSpPr/>
          <p:nvPr/>
        </p:nvSpPr>
        <p:spPr>
          <a:xfrm>
            <a:off x="4510548" y="4899907"/>
            <a:ext cx="45719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D4D41-1170-265E-C531-C39F7FC18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3D0C1D3-6C7D-F52E-BFC6-2FF59E98E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48" y="410241"/>
            <a:ext cx="8352503" cy="1733191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2800" dirty="0"/>
              <a:t>Ceny według których Gmina rozlicza odbiór i zagospodarowanie odpadów </a:t>
            </a:r>
            <a:r>
              <a:rPr lang="pl-PL" sz="2800" b="1" dirty="0">
                <a:solidFill>
                  <a:srgbClr val="FF0000"/>
                </a:solidFill>
              </a:rPr>
              <a:t>w 2025 r. są niższe </a:t>
            </a:r>
            <a:br>
              <a:rPr lang="pl-PL" sz="2800" b="1" dirty="0">
                <a:solidFill>
                  <a:srgbClr val="FF0000"/>
                </a:solidFill>
              </a:rPr>
            </a:br>
            <a:r>
              <a:rPr lang="pl-PL" sz="2800" dirty="0"/>
              <a:t>od cen obowiązujących w 2024 r.</a:t>
            </a:r>
            <a:endParaRPr sz="2800" dirty="0"/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E79EAD1D-6AAA-922C-5160-92B0D0761DA9}"/>
              </a:ext>
            </a:extLst>
          </p:cNvPr>
          <p:cNvSpPr/>
          <p:nvPr/>
        </p:nvSpPr>
        <p:spPr>
          <a:xfrm>
            <a:off x="4510548" y="4899907"/>
            <a:ext cx="45719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FA2D9E-238A-880A-A467-165E1395703D}"/>
              </a:ext>
            </a:extLst>
          </p:cNvPr>
          <p:cNvSpPr txBox="1">
            <a:spLocks/>
          </p:cNvSpPr>
          <p:nvPr/>
        </p:nvSpPr>
        <p:spPr>
          <a:xfrm>
            <a:off x="334296" y="5475153"/>
            <a:ext cx="8352503" cy="11991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/>
              <a:t>Przejęcie odbioru przez gminną Spółkę gwarantuje stabilność cen oraz jest działaniem w rozwój Gminy.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10146FB-9BDC-21BF-358A-32B7C3CFD1A0}"/>
              </a:ext>
            </a:extLst>
          </p:cNvPr>
          <p:cNvSpPr txBox="1">
            <a:spLocks/>
          </p:cNvSpPr>
          <p:nvPr/>
        </p:nvSpPr>
        <p:spPr>
          <a:xfrm>
            <a:off x="395748" y="2453822"/>
            <a:ext cx="8352503" cy="25683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/>
              <a:t>To działania podjęte przez Gminę sprawiły, że firma ELWOZ ECO </a:t>
            </a:r>
            <a:r>
              <a:rPr lang="pl-PL" sz="2800" dirty="0" err="1"/>
              <a:t>zaczełą</a:t>
            </a:r>
            <a:r>
              <a:rPr lang="pl-PL" sz="2800" dirty="0"/>
              <a:t> obniżać swoje stawki. </a:t>
            </a:r>
          </a:p>
          <a:p>
            <a:r>
              <a:rPr lang="pl-PL" sz="2800" u="sng" dirty="0"/>
              <a:t>Dotychczas te ceny drastycznie rosły! </a:t>
            </a:r>
          </a:p>
          <a:p>
            <a:endParaRPr lang="pl-PL" sz="2800" u="sng" dirty="0"/>
          </a:p>
          <a:p>
            <a:r>
              <a:rPr lang="pl-PL" sz="2400" dirty="0"/>
              <a:t>Pomimo tego w przetargu na zagospodarowanie odpadów ELWOZ ECO zaoferował wyższe ceny od ZZO Sierzno. </a:t>
            </a:r>
          </a:p>
        </p:txBody>
      </p:sp>
    </p:spTree>
    <p:extLst>
      <p:ext uri="{BB962C8B-B14F-4D97-AF65-F5344CB8AC3E}">
        <p14:creationId xmlns:p14="http://schemas.microsoft.com/office/powerpoint/2010/main" val="195397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51" y="701444"/>
            <a:ext cx="8229600" cy="1143000"/>
          </a:xfrm>
        </p:spPr>
        <p:txBody>
          <a:bodyPr/>
          <a:lstStyle/>
          <a:p>
            <a:r>
              <a:rPr dirty="0" err="1"/>
              <a:t>Nieprawdziwe</a:t>
            </a:r>
            <a:r>
              <a:rPr dirty="0"/>
              <a:t> </a:t>
            </a:r>
            <a:r>
              <a:rPr dirty="0" err="1"/>
              <a:t>informacje</a:t>
            </a:r>
            <a:r>
              <a:rPr dirty="0"/>
              <a:t> w </a:t>
            </a:r>
            <a:r>
              <a:rPr dirty="0" err="1"/>
              <a:t>sieci</a:t>
            </a:r>
            <a:endParaRPr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C627E87-ABEC-2BFD-DD57-0207F52F32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387553"/>
              </p:ext>
            </p:extLst>
          </p:nvPr>
        </p:nvGraphicFramePr>
        <p:xfrm>
          <a:off x="582561" y="2509683"/>
          <a:ext cx="7978877" cy="34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rostokąt 5">
            <a:extLst>
              <a:ext uri="{FF2B5EF4-FFF2-40B4-BE49-F238E27FC236}">
                <a16:creationId xmlns:a16="http://schemas.microsoft.com/office/drawing/2014/main" id="{4CCEA6F9-916F-9A24-E4B8-A9736AB1C6B1}"/>
              </a:ext>
            </a:extLst>
          </p:cNvPr>
          <p:cNvSpPr/>
          <p:nvPr/>
        </p:nvSpPr>
        <p:spPr>
          <a:xfrm>
            <a:off x="7839333" y="1366683"/>
            <a:ext cx="136063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3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 Rounded MT Bold" panose="020F0704030504030204" pitchFamily="34" charset="0"/>
              </a:rPr>
              <a:t>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Symbol zastępczy zawartości 10">
            <a:extLst>
              <a:ext uri="{FF2B5EF4-FFF2-40B4-BE49-F238E27FC236}">
                <a16:creationId xmlns:a16="http://schemas.microsoft.com/office/drawing/2014/main" id="{72EC5AE5-FAF6-236A-EA83-27F26AAB1586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99581695"/>
              </p:ext>
            </p:extLst>
          </p:nvPr>
        </p:nvGraphicFramePr>
        <p:xfrm>
          <a:off x="-88491" y="739878"/>
          <a:ext cx="9665109" cy="5378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1A441E-5B08-59E2-7326-B8F7A097A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Symbol zastępczy zawartości 10">
            <a:extLst>
              <a:ext uri="{FF2B5EF4-FFF2-40B4-BE49-F238E27FC236}">
                <a16:creationId xmlns:a16="http://schemas.microsoft.com/office/drawing/2014/main" id="{5C38C322-6D96-52C6-F71B-F0E7BB19C4F7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64793683"/>
              </p:ext>
            </p:extLst>
          </p:nvPr>
        </p:nvGraphicFramePr>
        <p:xfrm>
          <a:off x="363839" y="462117"/>
          <a:ext cx="9055463" cy="6310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upa 2">
            <a:extLst>
              <a:ext uri="{FF2B5EF4-FFF2-40B4-BE49-F238E27FC236}">
                <a16:creationId xmlns:a16="http://schemas.microsoft.com/office/drawing/2014/main" id="{93EB6A6A-F171-F0EB-561B-7EE8FE92BF2E}"/>
              </a:ext>
            </a:extLst>
          </p:cNvPr>
          <p:cNvGrpSpPr/>
          <p:nvPr/>
        </p:nvGrpSpPr>
        <p:grpSpPr>
          <a:xfrm>
            <a:off x="6063199" y="709630"/>
            <a:ext cx="3080801" cy="2254709"/>
            <a:chOff x="816086" y="0"/>
            <a:chExt cx="7688550" cy="5372509"/>
          </a:xfrm>
        </p:grpSpPr>
        <p:sp>
          <p:nvSpPr>
            <p:cNvPr id="4" name="Owal 3">
              <a:extLst>
                <a:ext uri="{FF2B5EF4-FFF2-40B4-BE49-F238E27FC236}">
                  <a16:creationId xmlns:a16="http://schemas.microsoft.com/office/drawing/2014/main" id="{9DAA7E01-C318-5D98-A803-F9734E971769}"/>
                </a:ext>
              </a:extLst>
            </p:cNvPr>
            <p:cNvSpPr/>
            <p:nvPr/>
          </p:nvSpPr>
          <p:spPr>
            <a:xfrm>
              <a:off x="816086" y="0"/>
              <a:ext cx="7688550" cy="537250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Owal 4">
              <a:extLst>
                <a:ext uri="{FF2B5EF4-FFF2-40B4-BE49-F238E27FC236}">
                  <a16:creationId xmlns:a16="http://schemas.microsoft.com/office/drawing/2014/main" id="{C181C492-A10D-B2E2-51E4-731711F28D45}"/>
                </a:ext>
              </a:extLst>
            </p:cNvPr>
            <p:cNvSpPr txBox="1"/>
            <p:nvPr/>
          </p:nvSpPr>
          <p:spPr>
            <a:xfrm>
              <a:off x="1942048" y="786786"/>
              <a:ext cx="5436626" cy="37989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4400" kern="1200" dirty="0"/>
                <a:t>Dlaczego</a:t>
              </a:r>
              <a:r>
                <a:rPr lang="pl-PL" sz="4000" kern="1200" dirty="0"/>
                <a:t> gminna Spółka?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805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25EDDC8-76BA-B61E-52FF-1F606040FC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263639"/>
              </p:ext>
            </p:extLst>
          </p:nvPr>
        </p:nvGraphicFramePr>
        <p:xfrm>
          <a:off x="86031" y="943896"/>
          <a:ext cx="8971937" cy="5299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2D268-DC15-423C-E4FB-CAFA10093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DE3DA6A-517A-9F1C-B66F-47F5A0F063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281654"/>
              </p:ext>
            </p:extLst>
          </p:nvPr>
        </p:nvGraphicFramePr>
        <p:xfrm>
          <a:off x="1772264" y="154858"/>
          <a:ext cx="5599471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pole tekstowe 11">
            <a:extLst>
              <a:ext uri="{FF2B5EF4-FFF2-40B4-BE49-F238E27FC236}">
                <a16:creationId xmlns:a16="http://schemas.microsoft.com/office/drawing/2014/main" id="{9FE6E602-C472-10F9-808E-01FB8D389704}"/>
              </a:ext>
            </a:extLst>
          </p:cNvPr>
          <p:cNvSpPr txBox="1"/>
          <p:nvPr/>
        </p:nvSpPr>
        <p:spPr>
          <a:xfrm>
            <a:off x="4316361" y="4948816"/>
            <a:ext cx="46408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Gminne Przedsiębiorstwo Komunalne Sp. z o.o.</a:t>
            </a:r>
            <a:br>
              <a:rPr lang="pl-PL" dirty="0"/>
            </a:br>
            <a:r>
              <a:rPr lang="pl-PL" dirty="0"/>
              <a:t>83-322 Stężyca</a:t>
            </a:r>
            <a:br>
              <a:rPr lang="pl-PL" dirty="0"/>
            </a:br>
            <a:r>
              <a:rPr lang="pl-PL" dirty="0"/>
              <a:t>ul. Jana III Sobieskiego 31</a:t>
            </a:r>
            <a:br>
              <a:rPr lang="pl-PL" dirty="0"/>
            </a:br>
            <a:r>
              <a:rPr lang="pl-PL" dirty="0"/>
              <a:t>tel. 58/ 684 62 30</a:t>
            </a:r>
            <a:br>
              <a:rPr lang="pl-PL" dirty="0"/>
            </a:br>
            <a:r>
              <a:rPr lang="pl-PL" dirty="0"/>
              <a:t>e-mail: </a:t>
            </a:r>
            <a:r>
              <a:rPr lang="pl-PL" dirty="0">
                <a:hlinkClick r:id="rId7"/>
              </a:rPr>
              <a:t>odpady@gpkomunalne.pl</a:t>
            </a:r>
            <a:endParaRPr lang="pl-PL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1BD15E01-F89C-004D-FCF5-D32A0422E9D9}"/>
              </a:ext>
            </a:extLst>
          </p:cNvPr>
          <p:cNvSpPr txBox="1"/>
          <p:nvPr/>
        </p:nvSpPr>
        <p:spPr>
          <a:xfrm>
            <a:off x="309716" y="4948816"/>
            <a:ext cx="39034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Urząd Gminy Stężyca</a:t>
            </a:r>
          </a:p>
          <a:p>
            <a:r>
              <a:rPr lang="pl-PL" dirty="0"/>
              <a:t>83-322 Stężyca</a:t>
            </a:r>
            <a:br>
              <a:rPr lang="pl-PL" dirty="0"/>
            </a:br>
            <a:r>
              <a:rPr lang="pl-PL" dirty="0"/>
              <a:t>ul. Parkowa 1</a:t>
            </a:r>
            <a:br>
              <a:rPr lang="pl-PL" dirty="0"/>
            </a:br>
            <a:r>
              <a:rPr lang="pl-PL" dirty="0"/>
              <a:t>tel. 58/ 882 89 58  </a:t>
            </a:r>
            <a:br>
              <a:rPr lang="pl-PL" dirty="0"/>
            </a:br>
            <a:r>
              <a:rPr lang="pl-PL" dirty="0"/>
              <a:t>e-mail: </a:t>
            </a:r>
            <a:r>
              <a:rPr lang="pl-PL" dirty="0">
                <a:hlinkClick r:id="rId7"/>
              </a:rPr>
              <a:t>stezyca@gminastezyca.pl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1020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415</Words>
  <Application>Microsoft Office PowerPoint</Application>
  <PresentationFormat>Pokaz na ekranie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Calibri</vt:lpstr>
      <vt:lpstr>Office Theme</vt:lpstr>
      <vt:lpstr>Prezentacja programu PowerPoint</vt:lpstr>
      <vt:lpstr>Rosnące wynagrodzenie za odbiór i zagospodarowanie odpadów 2022–2024.  Od 2025 powstrzymanie podwyżek.</vt:lpstr>
      <vt:lpstr>Ceny według których Gmina rozlicza odbiór i zagospodarowanie odpadów w 2025 r. są niższe  od cen obowiązujących w 2024 r.</vt:lpstr>
      <vt:lpstr>Nieprawdziwe informacje w sieci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Weronika Ciachowska</dc:creator>
  <cp:keywords/>
  <dc:description>generated using python-pptx</dc:description>
  <cp:lastModifiedBy>Weronika Ciachowska</cp:lastModifiedBy>
  <cp:revision>7</cp:revision>
  <dcterms:created xsi:type="dcterms:W3CDTF">2013-01-27T09:14:16Z</dcterms:created>
  <dcterms:modified xsi:type="dcterms:W3CDTF">2025-06-18T11:00:14Z</dcterms:modified>
  <cp:category/>
</cp:coreProperties>
</file>